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24"/>
  </p:notesMasterIdLst>
  <p:handoutMasterIdLst>
    <p:handoutMasterId r:id="rId25"/>
  </p:handoutMasterIdLst>
  <p:sldIdLst>
    <p:sldId id="350" r:id="rId5"/>
    <p:sldId id="361" r:id="rId6"/>
    <p:sldId id="362" r:id="rId7"/>
    <p:sldId id="356" r:id="rId8"/>
    <p:sldId id="365" r:id="rId9"/>
    <p:sldId id="366" r:id="rId10"/>
    <p:sldId id="367" r:id="rId11"/>
    <p:sldId id="378" r:id="rId12"/>
    <p:sldId id="374" r:id="rId13"/>
    <p:sldId id="375" r:id="rId14"/>
    <p:sldId id="371" r:id="rId15"/>
    <p:sldId id="372" r:id="rId16"/>
    <p:sldId id="377" r:id="rId17"/>
    <p:sldId id="368" r:id="rId18"/>
    <p:sldId id="373" r:id="rId19"/>
    <p:sldId id="370" r:id="rId20"/>
    <p:sldId id="364" r:id="rId21"/>
    <p:sldId id="376" r:id="rId22"/>
    <p:sldId id="343" r:id="rId23"/>
  </p:sldIdLst>
  <p:sldSz cx="12192000" cy="6858000"/>
  <p:notesSz cx="7102475" cy="12131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495A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5226" autoAdjust="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60869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11522987"/>
            <a:ext cx="3077739" cy="608689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3" y="11522987"/>
            <a:ext cx="3077739" cy="608689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rPr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60869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60869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pPr/>
              <a:t>5/8/2023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87313" y="1516063"/>
            <a:ext cx="7277101" cy="4094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5838369"/>
            <a:ext cx="5681980" cy="4776847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1522987"/>
            <a:ext cx="3077739" cy="608689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11522987"/>
            <a:ext cx="3077739" cy="608689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87313" y="1516063"/>
            <a:ext cx="7277101" cy="4094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6" y="2116186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4500" b="1" i="0" spc="75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=""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6" y="4549557"/>
            <a:ext cx="5491571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350" b="0" i="0">
                <a:solidFill>
                  <a:schemeClr val="tx2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1" y="0"/>
            <a:ext cx="5829299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=""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=""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=""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4" y="87906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 spc="38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=""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=""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4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=""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4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=""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4" y="2209804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=""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=""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7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=""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4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=""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4" y="4522807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=""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6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=""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6" y="4522807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3"/>
            <a:ext cx="2959226" cy="2959227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=""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4" y="87906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=""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2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=""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12191999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=""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4" y="3045441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075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2" y="-3"/>
            <a:ext cx="2682239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pos="7104" userDrawn="1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=""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1" y="1939108"/>
            <a:ext cx="10352811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4" y="87906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 userDrawn="1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4" y="87906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=""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4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 userDrawn="1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=""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2476504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1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50" y="548291"/>
            <a:ext cx="158937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1" y="0"/>
            <a:ext cx="5829299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=""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3"/>
            <a:ext cx="2959226" cy="2959227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>
          <p15:clr>
            <a:srgbClr val="FBAE40"/>
          </p15:clr>
        </p15:guide>
        <p15:guide id="9" orient="horz" pos="124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3"/>
            <a:ext cx="2959226" cy="2959227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=""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=""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=""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4" y="879067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=""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=""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=""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=""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9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=""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4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=""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4" y="4986749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=""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6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=""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6" y="4986749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=""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5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=""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5" y="4986749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1" y="0"/>
            <a:ext cx="5829299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=""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=""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=""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=""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4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pos="600" userDrawn="1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5" y="2213783"/>
            <a:ext cx="11103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=""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4" y="87906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=""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=""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90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=""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=""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12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300"/>
              </a:spcBef>
              <a:buNone/>
              <a:defRPr lang="en-US" sz="1350" spc="0" baseline="0" dirty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lvl="0" indent="0">
              <a:spcBef>
                <a:spcPts val="3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=""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=""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12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300"/>
              </a:spcBef>
              <a:buNone/>
              <a:defRPr lang="en-US" sz="1350" spc="0" baseline="0" dirty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lvl="0" indent="0">
              <a:spcBef>
                <a:spcPts val="3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=""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=""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90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6" y="388324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3" y="3892016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9" y="388324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7" y="3892016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3768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orient="horz" pos="1512">
          <p15:clr>
            <a:srgbClr val="FBAE40"/>
          </p15:clr>
        </p15:guide>
        <p15:guide id="11" orient="horz" pos="28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3"/>
            <a:ext cx="2959226" cy="2959227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=""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4" y="87906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=""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=""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4" y="2300984"/>
            <a:ext cx="482717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350" b="0" i="0" spc="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=""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350" b="0" i="0" spc="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=""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4" y="2799146"/>
            <a:ext cx="4827179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=""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2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3"/>
            <a:ext cx="2959226" cy="2959227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=""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=""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=""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=""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4" y="87906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=""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=""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350" spc="0" baseline="0" dirty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=""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=""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350" spc="0" baseline="0" dirty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=""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4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=""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9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350" spc="0" baseline="0" dirty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=""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9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>
          <p15:clr>
            <a:srgbClr val="FBAE40"/>
          </p15:clr>
        </p15:guide>
        <p15:guide id="4" pos="516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>
          <p15:clr>
            <a:srgbClr val="FBAE40"/>
          </p15:clr>
        </p15:guide>
        <p15:guide id="11" pos="2880">
          <p15:clr>
            <a:srgbClr val="FBAE40"/>
          </p15:clr>
        </p15:guide>
        <p15:guide id="12" orient="horz" pos="17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=""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4" y="87906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=""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2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2" y="2286004"/>
            <a:ext cx="4838700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=""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=""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3"/>
            <a:ext cx="4838700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=""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2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=""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2" y="4647001"/>
            <a:ext cx="4838700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=""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=""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4"/>
            <a:ext cx="4838700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=""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=""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3"/>
            <a:ext cx="4838700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=""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2" y="5102067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=""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6" y="3591101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>
                <a:solidFill>
                  <a:schemeClr val="bg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173662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=""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=""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=""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49" y="1825625"/>
            <a:ext cx="1038225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=""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2" y="365129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=""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2" y="6332224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25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FCA8E82-58CD-E045-8B98-B7A85B79B752}" type="datetime4">
              <a:rPr lang="en-US" smtClean="0"/>
              <a:pPr/>
              <a:t>May 8, 2023</a:t>
            </a:fld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=""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89" y="6332224"/>
            <a:ext cx="1497331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25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=""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1" y="6332224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25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 spc="75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yayasannala.or.id/2019/07/26/simulasi-code-red-dan-code-blue-di-rsgm-nala-husada/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7904" y="1503230"/>
            <a:ext cx="8573323" cy="1148529"/>
          </a:xfrm>
        </p:spPr>
        <p:txBody>
          <a:bodyPr/>
          <a:lstStyle/>
          <a:p>
            <a:r>
              <a:rPr lang="en-US" sz="4800" dirty="0">
                <a:solidFill>
                  <a:schemeClr val="accent3"/>
                </a:solidFill>
                <a:latin typeface="Arial Black" panose="020B0A04020102020204" pitchFamily="34" charset="0"/>
              </a:rPr>
              <a:t>PT. </a:t>
            </a:r>
            <a:r>
              <a:rPr lang="en-US" sz="4800" dirty="0" smtClean="0">
                <a:solidFill>
                  <a:schemeClr val="accent3"/>
                </a:solidFill>
                <a:latin typeface="Arial Black" panose="020B0A04020102020204" pitchFamily="34" charset="0"/>
              </a:rPr>
              <a:t>AZKA CIPTA MEDIKA</a:t>
            </a:r>
            <a:endParaRPr lang="en-US" sz="4800" dirty="0">
              <a:solidFill>
                <a:schemeClr val="accent3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5334243"/>
            <a:ext cx="6096000" cy="1327815"/>
          </a:xfrm>
        </p:spPr>
        <p:txBody>
          <a:bodyPr/>
          <a:lstStyle/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/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Telp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 : 0813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9001 3800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/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Email :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azkaciptamedika@gmail.com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/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sv-SE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OFFICE : Jl.Marelan II Pasar 4 Timur No.A4, Medan </a:t>
            </a:r>
            <a:br>
              <a:rPr lang="sv-SE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sv-SE" sz="20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20255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Bahnschrift SemiBold" panose="020B0502040204020203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518EE7A-81D3-4026-B239-44FFF1796049}"/>
              </a:ext>
            </a:extLst>
          </p:cNvPr>
          <p:cNvSpPr/>
          <p:nvPr/>
        </p:nvSpPr>
        <p:spPr>
          <a:xfrm>
            <a:off x="3072929" y="1087731"/>
            <a:ext cx="60461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PROFILE</a:t>
            </a:r>
          </a:p>
        </p:txBody>
      </p:sp>
    </p:spTree>
    <p:extLst>
      <p:ext uri="{BB962C8B-B14F-4D97-AF65-F5344CB8AC3E}">
        <p14:creationId xmlns=""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748" y="1400231"/>
            <a:ext cx="3706108" cy="458147"/>
          </a:xfrm>
        </p:spPr>
        <p:txBody>
          <a:bodyPr/>
          <a:lstStyle/>
          <a:p>
            <a:r>
              <a:rPr lang="en-US" dirty="0"/>
              <a:t>ABOUT COMPANY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0592" y="2124336"/>
            <a:ext cx="4466908" cy="2688963"/>
          </a:xfrm>
        </p:spPr>
        <p:txBody>
          <a:bodyPr/>
          <a:lstStyle/>
          <a:p>
            <a:r>
              <a:rPr lang="en-US" sz="18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PT.Azka</a:t>
            </a: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Cipta</a:t>
            </a:r>
            <a:r>
              <a:rPr lang="en-US" sz="1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Medika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 yang </a:t>
            </a:r>
            <a:r>
              <a:rPr lang="en-US" sz="1800" dirty="0" err="1"/>
              <a:t>bergerak</a:t>
            </a:r>
            <a:r>
              <a:rPr lang="en-US" sz="1800" dirty="0"/>
              <a:t> di </a:t>
            </a:r>
            <a:r>
              <a:rPr lang="en-US" sz="1800" dirty="0" err="1"/>
              <a:t>bidang</a:t>
            </a:r>
            <a:r>
              <a:rPr lang="en-US" sz="1800" dirty="0"/>
              <a:t> </a:t>
            </a:r>
            <a:r>
              <a:rPr lang="en-US" sz="1800" b="1" i="1" dirty="0" err="1"/>
              <a:t>pelayanan</a:t>
            </a:r>
            <a:r>
              <a:rPr lang="en-US" sz="1800" b="1" i="1" dirty="0"/>
              <a:t> professional medical support system</a:t>
            </a:r>
            <a:r>
              <a:rPr lang="en-US" sz="1800" dirty="0"/>
              <a:t>. Pada </a:t>
            </a:r>
            <a:r>
              <a:rPr lang="en-US" sz="1800" dirty="0" err="1"/>
              <a:t>perkembangannya</a:t>
            </a:r>
            <a:r>
              <a:rPr lang="en-US" sz="1800" dirty="0"/>
              <a:t>, </a:t>
            </a:r>
            <a:r>
              <a:rPr lang="en-US" sz="1800" dirty="0" err="1" smtClean="0"/>
              <a:t>PT.Azka</a:t>
            </a:r>
            <a:r>
              <a:rPr lang="en-US" sz="1800" dirty="0" smtClean="0"/>
              <a:t> </a:t>
            </a:r>
            <a:r>
              <a:rPr lang="en-US" sz="1800" dirty="0" err="1" smtClean="0"/>
              <a:t>Cipta</a:t>
            </a:r>
            <a:r>
              <a:rPr lang="en-US" sz="1800" dirty="0" smtClean="0"/>
              <a:t> </a:t>
            </a:r>
            <a:r>
              <a:rPr lang="en-US" sz="1800" dirty="0" err="1" smtClean="0"/>
              <a:t>Medika</a:t>
            </a:r>
            <a:r>
              <a:rPr lang="en-US" sz="1800" dirty="0" smtClean="0"/>
              <a:t> </a:t>
            </a:r>
            <a:r>
              <a:rPr lang="en-US" sz="1800" dirty="0" err="1" smtClean="0"/>
              <a:t>senantiasa</a:t>
            </a:r>
            <a:r>
              <a:rPr lang="en-US" sz="1800" dirty="0" smtClean="0"/>
              <a:t> </a:t>
            </a:r>
            <a:r>
              <a:rPr lang="en-US" sz="1800" dirty="0" err="1"/>
              <a:t>berkomitmen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kebutuhan</a:t>
            </a:r>
            <a:r>
              <a:rPr lang="en-US" sz="1800" dirty="0"/>
              <a:t> </a:t>
            </a:r>
            <a:r>
              <a:rPr lang="en-US" sz="1800" dirty="0" err="1"/>
              <a:t>Rumah</a:t>
            </a:r>
            <a:r>
              <a:rPr lang="en-US" sz="1800" dirty="0"/>
              <a:t> </a:t>
            </a:r>
            <a:r>
              <a:rPr lang="en-US" sz="1800" dirty="0" err="1"/>
              <a:t>Sakit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bidang</a:t>
            </a:r>
            <a:r>
              <a:rPr lang="en-US" sz="1800" dirty="0"/>
              <a:t> Medical Equipment, </a:t>
            </a:r>
            <a:r>
              <a:rPr lang="en-US" sz="1800" dirty="0" err="1"/>
              <a:t>seperti</a:t>
            </a:r>
            <a:r>
              <a:rPr lang="en-US" sz="1800" dirty="0"/>
              <a:t> </a:t>
            </a:r>
            <a:r>
              <a:rPr lang="en-US" sz="1800" dirty="0" err="1"/>
              <a:t>Instalasi</a:t>
            </a:r>
            <a:r>
              <a:rPr lang="en-US" sz="1800" dirty="0"/>
              <a:t> Gas </a:t>
            </a:r>
            <a:r>
              <a:rPr lang="en-US" sz="1800" dirty="0" err="1"/>
              <a:t>Medis</a:t>
            </a:r>
            <a:r>
              <a:rPr lang="en-US" sz="1800" dirty="0"/>
              <a:t> (Oxygen,N2O,Compress </a:t>
            </a:r>
            <a:r>
              <a:rPr lang="en-US" sz="1800" dirty="0" err="1"/>
              <a:t>Air,dll</a:t>
            </a:r>
            <a:r>
              <a:rPr lang="en-US" sz="1800" dirty="0"/>
              <a:t>) , </a:t>
            </a:r>
            <a:br>
              <a:rPr lang="en-US" sz="1800" dirty="0"/>
            </a:br>
            <a:r>
              <a:rPr lang="en-US" sz="1800" dirty="0"/>
              <a:t>Nurse Call System, </a:t>
            </a:r>
            <a:r>
              <a:rPr lang="en-US" sz="1800" dirty="0" err="1"/>
              <a:t>Perbaikan</a:t>
            </a:r>
            <a:r>
              <a:rPr lang="en-US" sz="1800" dirty="0"/>
              <a:t> </a:t>
            </a:r>
            <a:r>
              <a:rPr lang="en-US" sz="1800" dirty="0" err="1"/>
              <a:t>Alat-alat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 ( ALKES), </a:t>
            </a:r>
            <a:r>
              <a:rPr lang="en-US" sz="1800" dirty="0" err="1"/>
              <a:t>Desain</a:t>
            </a:r>
            <a:r>
              <a:rPr lang="en-US" sz="1800" dirty="0"/>
              <a:t> Interior dan </a:t>
            </a:r>
            <a:r>
              <a:rPr lang="en-US" sz="1800" dirty="0" err="1"/>
              <a:t>berbagai</a:t>
            </a:r>
            <a:r>
              <a:rPr lang="en-US" sz="1800" dirty="0"/>
              <a:t> </a:t>
            </a:r>
            <a:r>
              <a:rPr lang="en-US" sz="1800" dirty="0" err="1"/>
              <a:t>aksesoris</a:t>
            </a:r>
            <a:r>
              <a:rPr lang="en-US" sz="1800" dirty="0"/>
              <a:t> </a:t>
            </a:r>
            <a:r>
              <a:rPr lang="en-US" sz="1800" dirty="0" err="1"/>
              <a:t>penunjang</a:t>
            </a:r>
            <a:r>
              <a:rPr lang="en-US" sz="1800" dirty="0"/>
              <a:t> </a:t>
            </a:r>
            <a:r>
              <a:rPr lang="en-US" sz="1800" dirty="0" err="1"/>
              <a:t>alat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 </a:t>
            </a:r>
            <a:r>
              <a:rPr lang="en-US" sz="1800" dirty="0" err="1"/>
              <a:t>lainnya</a:t>
            </a:r>
            <a:r>
              <a:rPr lang="en-US" sz="1800" dirty="0"/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5D38C37-98B8-4EF2-BFF9-1934F1995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313" y="778671"/>
            <a:ext cx="5652465" cy="63922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124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517" y="321952"/>
            <a:ext cx="3706108" cy="458147"/>
          </a:xfrm>
        </p:spPr>
        <p:txBody>
          <a:bodyPr>
            <a:noAutofit/>
          </a:bodyPr>
          <a:lstStyle/>
          <a:p>
            <a:r>
              <a:rPr lang="en-US" sz="4000" dirty="0"/>
              <a:t>VISI &amp; MISI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317" y="1623468"/>
            <a:ext cx="3620384" cy="303162"/>
          </a:xfrm>
        </p:spPr>
        <p:txBody>
          <a:bodyPr>
            <a:normAutofit/>
          </a:bodyPr>
          <a:lstStyle/>
          <a:p>
            <a:r>
              <a:rPr lang="en-US" sz="1800" dirty="0"/>
              <a:t>OUR VISION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A5802D8-6C81-6C4F-97CF-C1F2344EE8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252663" y="5606416"/>
            <a:ext cx="392430" cy="185738"/>
          </a:xfrm>
        </p:spPr>
        <p:txBody>
          <a:bodyPr/>
          <a:lstStyle/>
          <a:p>
            <a:pPr algn="l"/>
            <a:fld id="{294A09A9-5501-47C1-A89A-A340965A2BE2}" type="slidenum">
              <a:rPr lang="en-US" sz="1800" smtClean="0"/>
              <a:pPr algn="l"/>
              <a:t>3</a:t>
            </a:fld>
            <a:endParaRPr lang="en-US" sz="1800" dirty="0"/>
          </a:p>
        </p:txBody>
      </p:sp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id="{B051993C-1139-47F5-AECC-510DE37D8BD3}"/>
              </a:ext>
            </a:extLst>
          </p:cNvPr>
          <p:cNvSpPr txBox="1">
            <a:spLocks/>
          </p:cNvSpPr>
          <p:nvPr/>
        </p:nvSpPr>
        <p:spPr>
          <a:xfrm>
            <a:off x="6334125" y="1649934"/>
            <a:ext cx="3620384" cy="3031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OUR MISSION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BBDE169-13BC-4B49-A53A-A33F2F3D254F}"/>
              </a:ext>
            </a:extLst>
          </p:cNvPr>
          <p:cNvSpPr txBox="1"/>
          <p:nvPr/>
        </p:nvSpPr>
        <p:spPr>
          <a:xfrm>
            <a:off x="825336" y="2054336"/>
            <a:ext cx="49531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1. </a:t>
            </a:r>
            <a:r>
              <a:rPr lang="en-US" dirty="0" err="1">
                <a:solidFill>
                  <a:schemeClr val="bg1"/>
                </a:solidFill>
              </a:rPr>
              <a:t>Menjadi</a:t>
            </a:r>
            <a:r>
              <a:rPr lang="en-US" dirty="0">
                <a:solidFill>
                  <a:schemeClr val="bg1"/>
                </a:solidFill>
              </a:rPr>
              <a:t> Perusahaan Yang </a:t>
            </a:r>
            <a:r>
              <a:rPr lang="en-US" dirty="0" err="1">
                <a:solidFill>
                  <a:schemeClr val="bg1"/>
                </a:solidFill>
              </a:rPr>
              <a:t>Memiliki</a:t>
            </a:r>
            <a:r>
              <a:rPr lang="en-US" dirty="0">
                <a:solidFill>
                  <a:schemeClr val="bg1"/>
                </a:solidFill>
              </a:rPr>
              <a:t> Nilai </a:t>
            </a:r>
            <a:r>
              <a:rPr lang="en-US" dirty="0" err="1">
                <a:solidFill>
                  <a:schemeClr val="bg1"/>
                </a:solidFill>
              </a:rPr>
              <a:t>Integritas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Amanah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Profesional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Berkualitas</a:t>
            </a:r>
            <a:r>
              <a:rPr lang="en-US" dirty="0">
                <a:solidFill>
                  <a:schemeClr val="bg1"/>
                </a:solidFill>
              </a:rPr>
              <a:t>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2. Competitive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Layanan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Purna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Jual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Terbaik</a:t>
            </a:r>
            <a:r>
              <a:rPr lang="en-US" dirty="0">
                <a:solidFill>
                  <a:schemeClr val="bg1"/>
                </a:solidFill>
              </a:rPr>
              <a:t>, Serta </a:t>
            </a:r>
            <a:r>
              <a:rPr lang="en-US" dirty="0" err="1">
                <a:solidFill>
                  <a:schemeClr val="bg1"/>
                </a:solidFill>
              </a:rPr>
              <a:t>Memiliki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Jaringan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Distribusi</a:t>
            </a:r>
            <a:r>
              <a:rPr lang="en-US" dirty="0">
                <a:solidFill>
                  <a:schemeClr val="bg1"/>
                </a:solidFill>
              </a:rPr>
              <a:t> Yang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3. </a:t>
            </a:r>
            <a:r>
              <a:rPr lang="en-US" dirty="0" err="1">
                <a:solidFill>
                  <a:schemeClr val="bg1"/>
                </a:solidFill>
              </a:rPr>
              <a:t>Kuat</a:t>
            </a:r>
            <a:r>
              <a:rPr lang="en-US" dirty="0">
                <a:solidFill>
                  <a:schemeClr val="bg1"/>
                </a:solidFill>
              </a:rPr>
              <a:t> Di </a:t>
            </a:r>
            <a:r>
              <a:rPr lang="en-US" dirty="0" err="1">
                <a:solidFill>
                  <a:schemeClr val="bg1"/>
                </a:solidFill>
              </a:rPr>
              <a:t>Seluruh</a:t>
            </a:r>
            <a:r>
              <a:rPr lang="en-US" dirty="0">
                <a:solidFill>
                  <a:schemeClr val="bg1"/>
                </a:solidFill>
              </a:rPr>
              <a:t> Indonesia Dan </a:t>
            </a:r>
            <a:r>
              <a:rPr lang="en-US" dirty="0" err="1">
                <a:solidFill>
                  <a:schemeClr val="bg1"/>
                </a:solidFill>
              </a:rPr>
              <a:t>Mampu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Berkontribusi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Lingkungan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Hingga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Mensejahterakan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Seluruh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Anggotanya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="" xmlns:a16="http://schemas.microsoft.com/office/drawing/2014/main" id="{294CF202-0743-45AA-B914-2CA049B1E881}"/>
              </a:ext>
            </a:extLst>
          </p:cNvPr>
          <p:cNvSpPr txBox="1">
            <a:spLocks/>
          </p:cNvSpPr>
          <p:nvPr/>
        </p:nvSpPr>
        <p:spPr>
          <a:xfrm>
            <a:off x="6096003" y="2444392"/>
            <a:ext cx="3567181" cy="145660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9F0F2C9-9E46-4D54-BF4A-FD4DC7E1CB38}"/>
              </a:ext>
            </a:extLst>
          </p:cNvPr>
          <p:cNvSpPr txBox="1"/>
          <p:nvPr/>
        </p:nvSpPr>
        <p:spPr>
          <a:xfrm>
            <a:off x="6273800" y="2063972"/>
            <a:ext cx="59101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1. </a:t>
            </a:r>
            <a:r>
              <a:rPr lang="en-US" dirty="0" err="1">
                <a:solidFill>
                  <a:schemeClr val="bg1"/>
                </a:solidFill>
              </a:rPr>
              <a:t>Membentuk</a:t>
            </a:r>
            <a:r>
              <a:rPr lang="en-US" dirty="0">
                <a:solidFill>
                  <a:schemeClr val="bg1"/>
                </a:solidFill>
              </a:rPr>
              <a:t> Team Tenaga Ahli Yang Professional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Produk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Berkualitas</a:t>
            </a:r>
            <a:r>
              <a:rPr lang="en-US" dirty="0">
                <a:solidFill>
                  <a:schemeClr val="bg1"/>
                </a:solidFill>
              </a:rPr>
              <a:t>.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nb-NO" dirty="0">
                <a:solidFill>
                  <a:schemeClr val="bg1"/>
                </a:solidFill>
              </a:rPr>
              <a:t/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2. Memberikan Kualitas Pekerjaan Yang Terbaik 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Dengan Mengikuti Standarisasi Dan Peraturan 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Yang Berlaku Di Indonesia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/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3. </a:t>
            </a:r>
            <a:r>
              <a:rPr lang="en-US" dirty="0" err="1">
                <a:solidFill>
                  <a:schemeClr val="bg1"/>
                </a:solidFill>
              </a:rPr>
              <a:t>Memberikan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Jaminan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Layanan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Purna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Jual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Terhadap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Produk</a:t>
            </a:r>
            <a:r>
              <a:rPr lang="en-US" dirty="0">
                <a:solidFill>
                  <a:schemeClr val="bg1"/>
                </a:solidFill>
              </a:rPr>
              <a:t> - </a:t>
            </a:r>
            <a:r>
              <a:rPr lang="en-US" dirty="0" err="1">
                <a:solidFill>
                  <a:schemeClr val="bg1"/>
                </a:solidFill>
              </a:rPr>
              <a:t>Produk</a:t>
            </a:r>
            <a:r>
              <a:rPr lang="en-US" dirty="0">
                <a:solidFill>
                  <a:schemeClr val="bg1"/>
                </a:solidFill>
              </a:rPr>
              <a:t> Yang Di </a:t>
            </a:r>
            <a:r>
              <a:rPr lang="en-US" dirty="0" err="1">
                <a:solidFill>
                  <a:schemeClr val="bg1"/>
                </a:solidFill>
              </a:rPr>
              <a:t>Pasarkan</a:t>
            </a:r>
            <a:r>
              <a:rPr lang="en-US" dirty="0">
                <a:solidFill>
                  <a:schemeClr val="bg1"/>
                </a:solidFill>
              </a:rPr>
              <a:t>.</a:t>
            </a:r>
            <a:r>
              <a:rPr lang="nb-NO" dirty="0">
                <a:solidFill>
                  <a:schemeClr val="bg1"/>
                </a:solidFill>
              </a:rPr>
              <a:t/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/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4. </a:t>
            </a:r>
            <a:r>
              <a:rPr lang="en-US" dirty="0" err="1">
                <a:solidFill>
                  <a:schemeClr val="bg1"/>
                </a:solidFill>
              </a:rPr>
              <a:t>Selalu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Berinovasi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Terhadap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Kebutuhan</a:t>
            </a:r>
            <a:r>
              <a:rPr lang="en-US" dirty="0">
                <a:solidFill>
                  <a:schemeClr val="bg1"/>
                </a:solidFill>
              </a:rPr>
              <a:t> Pembangunan </a:t>
            </a:r>
            <a:r>
              <a:rPr lang="en-US" dirty="0" err="1">
                <a:solidFill>
                  <a:schemeClr val="bg1"/>
                </a:solidFill>
              </a:rPr>
              <a:t>Rumah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Sakit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Teknologi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Terbaik</a:t>
            </a:r>
            <a:r>
              <a:rPr lang="en-US" dirty="0">
                <a:solidFill>
                  <a:schemeClr val="bg1"/>
                </a:solidFill>
              </a:rPr>
              <a:t> Di </a:t>
            </a:r>
            <a:r>
              <a:rPr lang="en-US" dirty="0" err="1">
                <a:solidFill>
                  <a:schemeClr val="bg1"/>
                </a:solidFill>
              </a:rPr>
              <a:t>Jamannya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5. </a:t>
            </a:r>
            <a:r>
              <a:rPr lang="en-US" dirty="0" err="1">
                <a:solidFill>
                  <a:schemeClr val="bg1"/>
                </a:solidFill>
              </a:rPr>
              <a:t>Membangun</a:t>
            </a:r>
            <a:r>
              <a:rPr lang="en-US" dirty="0">
                <a:solidFill>
                  <a:schemeClr val="bg1"/>
                </a:solidFill>
              </a:rPr>
              <a:t> Mitra Perusahaan Yang </a:t>
            </a:r>
            <a:r>
              <a:rPr lang="en-US" dirty="0" err="1">
                <a:solidFill>
                  <a:schemeClr val="bg1"/>
                </a:solidFill>
              </a:rPr>
              <a:t>Kuat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Mempermudah</a:t>
            </a:r>
            <a:r>
              <a:rPr lang="en-US" dirty="0">
                <a:solidFill>
                  <a:schemeClr val="bg1"/>
                </a:solidFill>
              </a:rPr>
              <a:t> Proses </a:t>
            </a:r>
            <a:r>
              <a:rPr lang="en-US" dirty="0" err="1">
                <a:solidFill>
                  <a:schemeClr val="bg1"/>
                </a:solidFill>
              </a:rPr>
              <a:t>Distribusi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Pemasaran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Produk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Penjualan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Layanan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Purna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Jual</a:t>
            </a:r>
            <a:r>
              <a:rPr lang="en-US" dirty="0">
                <a:solidFill>
                  <a:schemeClr val="bg1"/>
                </a:solidFill>
              </a:rPr>
              <a:t> Di </a:t>
            </a:r>
            <a:r>
              <a:rPr lang="en-US" dirty="0" err="1">
                <a:solidFill>
                  <a:schemeClr val="bg1"/>
                </a:solidFill>
              </a:rPr>
              <a:t>Seluruh</a:t>
            </a:r>
            <a:r>
              <a:rPr lang="en-US" dirty="0">
                <a:solidFill>
                  <a:schemeClr val="bg1"/>
                </a:solidFill>
              </a:rPr>
              <a:t> Indonesia.</a:t>
            </a:r>
          </a:p>
        </p:txBody>
      </p:sp>
    </p:spTree>
    <p:extLst>
      <p:ext uri="{BB962C8B-B14F-4D97-AF65-F5344CB8AC3E}">
        <p14:creationId xmlns="" xmlns:p14="http://schemas.microsoft.com/office/powerpoint/2010/main" val="219410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238" y="343365"/>
            <a:ext cx="5436151" cy="458147"/>
          </a:xfrm>
        </p:spPr>
        <p:txBody>
          <a:bodyPr>
            <a:noAutofit/>
          </a:bodyPr>
          <a:lstStyle/>
          <a:p>
            <a:r>
              <a:rPr lang="en-US" sz="4000" dirty="0"/>
              <a:t>Our </a:t>
            </a:r>
            <a:r>
              <a:rPr lang="en-US" sz="4000" b="0" dirty="0"/>
              <a:t>Manager </a:t>
            </a:r>
            <a:r>
              <a:rPr lang="en-US" sz="4000" dirty="0"/>
              <a:t>team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A1E2644-1BD8-DB4D-B01F-F617AABF7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171" y="1682836"/>
            <a:ext cx="2277358" cy="303162"/>
          </a:xfrm>
        </p:spPr>
        <p:txBody>
          <a:bodyPr>
            <a:normAutofit fontScale="25000" lnSpcReduction="20000"/>
          </a:bodyPr>
          <a:lstStyle/>
          <a:p>
            <a:r>
              <a:rPr lang="en-US" sz="5400" b="1" dirty="0"/>
              <a:t>Dani </a:t>
            </a:r>
            <a:r>
              <a:rPr lang="en-US" sz="5400" b="1" dirty="0" err="1"/>
              <a:t>Syahputra</a:t>
            </a:r>
            <a:r>
              <a:rPr lang="en-US" sz="5400" b="1" dirty="0"/>
              <a:t>, S.T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642AB8A-80CA-C941-A861-E9F7C174A12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399880" y="2050612"/>
            <a:ext cx="2277358" cy="303162"/>
          </a:xfrm>
        </p:spPr>
        <p:txBody>
          <a:bodyPr/>
          <a:lstStyle/>
          <a:p>
            <a:pPr fontAlgn="base"/>
            <a:r>
              <a:rPr lang="en-US" b="1" dirty="0"/>
              <a:t>CEO &amp; Founder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="" xmlns:a16="http://schemas.microsoft.com/office/drawing/2014/main" id="{32DA2B67-BDBB-C945-988B-6C0D86F697C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BC87A94B-F7CB-4055-A0E7-A14BAE23FBA4}"/>
              </a:ext>
            </a:extLst>
          </p:cNvPr>
          <p:cNvSpPr/>
          <p:nvPr/>
        </p:nvSpPr>
        <p:spPr>
          <a:xfrm>
            <a:off x="5409541" y="3290500"/>
            <a:ext cx="142032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sz="1350" b="1" dirty="0">
                <a:latin typeface="-apple-system"/>
              </a:rPr>
              <a:t>CEO and Founder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="" xmlns:a16="http://schemas.microsoft.com/office/drawing/2014/main" id="{E5B1E2E7-9377-4E04-B09C-F121027FEB3A}"/>
              </a:ext>
            </a:extLst>
          </p:cNvPr>
          <p:cNvSpPr txBox="1">
            <a:spLocks/>
          </p:cNvSpPr>
          <p:nvPr/>
        </p:nvSpPr>
        <p:spPr>
          <a:xfrm>
            <a:off x="4825800" y="1682836"/>
            <a:ext cx="2131661" cy="303162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500" b="1" dirty="0"/>
              <a:t>Tri Shendi Pramita, S.Pd</a:t>
            </a:r>
            <a:r>
              <a:rPr lang="en-US" sz="1350" dirty="0"/>
              <a:t/>
            </a:r>
            <a:br>
              <a:rPr lang="en-US" sz="1350" dirty="0"/>
            </a:br>
            <a:endParaRPr lang="en-US" sz="1350" dirty="0"/>
          </a:p>
          <a:p>
            <a:endParaRPr lang="en-US" sz="1350" dirty="0"/>
          </a:p>
        </p:txBody>
      </p:sp>
      <p:sp>
        <p:nvSpPr>
          <p:cNvPr id="42" name="Text Placeholder 5">
            <a:extLst>
              <a:ext uri="{FF2B5EF4-FFF2-40B4-BE49-F238E27FC236}">
                <a16:creationId xmlns="" xmlns:a16="http://schemas.microsoft.com/office/drawing/2014/main" id="{2237B429-7060-4513-8FDD-422FD620B64E}"/>
              </a:ext>
            </a:extLst>
          </p:cNvPr>
          <p:cNvSpPr txBox="1">
            <a:spLocks/>
          </p:cNvSpPr>
          <p:nvPr/>
        </p:nvSpPr>
        <p:spPr>
          <a:xfrm>
            <a:off x="8802443" y="1682836"/>
            <a:ext cx="2277358" cy="303162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/>
              <a:t>Irwansyah</a:t>
            </a:r>
            <a:r>
              <a:rPr lang="en-US" sz="1350" dirty="0"/>
              <a:t/>
            </a:r>
            <a:br>
              <a:rPr lang="en-US" sz="1350" dirty="0"/>
            </a:br>
            <a:endParaRPr lang="en-US" sz="1350" dirty="0"/>
          </a:p>
          <a:p>
            <a:endParaRPr lang="en-US" sz="1350" dirty="0"/>
          </a:p>
        </p:txBody>
      </p:sp>
      <p:sp>
        <p:nvSpPr>
          <p:cNvPr id="44" name="Text Placeholder 4">
            <a:extLst>
              <a:ext uri="{FF2B5EF4-FFF2-40B4-BE49-F238E27FC236}">
                <a16:creationId xmlns="" xmlns:a16="http://schemas.microsoft.com/office/drawing/2014/main" id="{BD72C198-0A14-429C-8F6A-8B7F4E2A9F0A}"/>
              </a:ext>
            </a:extLst>
          </p:cNvPr>
          <p:cNvSpPr txBox="1">
            <a:spLocks/>
          </p:cNvSpPr>
          <p:nvPr/>
        </p:nvSpPr>
        <p:spPr>
          <a:xfrm>
            <a:off x="4957321" y="2050612"/>
            <a:ext cx="2277358" cy="3031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350" dirty="0"/>
              <a:t>CMO &amp; </a:t>
            </a:r>
            <a:r>
              <a:rPr lang="en-US" sz="1350" b="1" dirty="0"/>
              <a:t>Secretary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="" xmlns:a16="http://schemas.microsoft.com/office/drawing/2014/main" id="{F8D3AC8B-9022-498A-B69F-7453876CBAE3}"/>
              </a:ext>
            </a:extLst>
          </p:cNvPr>
          <p:cNvSpPr txBox="1">
            <a:spLocks/>
          </p:cNvSpPr>
          <p:nvPr/>
        </p:nvSpPr>
        <p:spPr>
          <a:xfrm>
            <a:off x="8363877" y="2050612"/>
            <a:ext cx="2277358" cy="3031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350" dirty="0"/>
              <a:t>COO &amp; project engineer </a:t>
            </a:r>
            <a:endParaRPr lang="en-US" sz="1350" b="1" dirty="0"/>
          </a:p>
        </p:txBody>
      </p:sp>
    </p:spTree>
    <p:extLst>
      <p:ext uri="{BB962C8B-B14F-4D97-AF65-F5344CB8AC3E}">
        <p14:creationId xmlns="" xmlns:p14="http://schemas.microsoft.com/office/powerpoint/2010/main" val="188845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946" y="219131"/>
            <a:ext cx="3706108" cy="458147"/>
          </a:xfrm>
        </p:spPr>
        <p:txBody>
          <a:bodyPr/>
          <a:lstStyle/>
          <a:p>
            <a:r>
              <a:rPr lang="en-US" dirty="0"/>
              <a:t>PRODUK &amp; JASA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63732" y="2225997"/>
            <a:ext cx="11658600" cy="2688963"/>
          </a:xfrm>
        </p:spPr>
        <p:txBody>
          <a:bodyPr/>
          <a:lstStyle/>
          <a:p>
            <a:r>
              <a:rPr lang="en-US" sz="1800" b="1" dirty="0"/>
              <a:t>1. </a:t>
            </a:r>
            <a:r>
              <a:rPr lang="en-US" sz="1800" b="1" dirty="0" err="1"/>
              <a:t>Unggul</a:t>
            </a:r>
            <a:r>
              <a:rPr lang="en-US" sz="1800" b="1" dirty="0"/>
              <a:t> </a:t>
            </a:r>
            <a:r>
              <a:rPr lang="en-US" sz="1800" b="1" dirty="0" err="1"/>
              <a:t>dalam</a:t>
            </a:r>
            <a:r>
              <a:rPr lang="en-US" sz="1800" b="1" dirty="0"/>
              <a:t> </a:t>
            </a:r>
            <a:r>
              <a:rPr lang="en-US" sz="1800" b="1" dirty="0" err="1"/>
              <a:t>Inovasi</a:t>
            </a:r>
            <a:endParaRPr lang="en-US" sz="1800" b="1" dirty="0"/>
          </a:p>
          <a:p>
            <a:r>
              <a:rPr lang="en-US" sz="1800" dirty="0" err="1"/>
              <a:t>Produk</a:t>
            </a:r>
            <a:r>
              <a:rPr lang="en-US" sz="1800" dirty="0"/>
              <a:t> dan </a:t>
            </a:r>
            <a:r>
              <a:rPr lang="en-US" sz="1800" dirty="0" err="1"/>
              <a:t>jasa</a:t>
            </a:r>
            <a:r>
              <a:rPr lang="en-US" sz="1800" dirty="0"/>
              <a:t> yang </a:t>
            </a:r>
            <a:r>
              <a:rPr lang="en-US" sz="1800" dirty="0" err="1"/>
              <a:t>ditawarkan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keunggulan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inovasi</a:t>
            </a:r>
            <a:r>
              <a:rPr lang="en-US" sz="1800" dirty="0"/>
              <a:t> </a:t>
            </a:r>
            <a:r>
              <a:rPr lang="en-US" sz="1800" dirty="0" err="1"/>
              <a:t>sehingga</a:t>
            </a:r>
            <a:endParaRPr lang="en-US" sz="1800" dirty="0"/>
          </a:p>
          <a:p>
            <a:r>
              <a:rPr lang="en-US" sz="1800" dirty="0" err="1"/>
              <a:t>mampu</a:t>
            </a:r>
            <a:r>
              <a:rPr lang="en-US" sz="1800" dirty="0"/>
              <a:t> </a:t>
            </a:r>
            <a:r>
              <a:rPr lang="en-US" sz="1800" dirty="0" err="1"/>
              <a:t>bersaing</a:t>
            </a:r>
            <a:r>
              <a:rPr lang="en-US" sz="1800" dirty="0"/>
              <a:t>. Kami </a:t>
            </a:r>
            <a:r>
              <a:rPr lang="en-US" sz="1800" dirty="0" err="1"/>
              <a:t>percaya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inovasi</a:t>
            </a:r>
            <a:r>
              <a:rPr lang="en-US" sz="1800" dirty="0"/>
              <a:t>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kunci</a:t>
            </a:r>
            <a:r>
              <a:rPr lang="en-US" sz="1800" dirty="0"/>
              <a:t> </a:t>
            </a:r>
            <a:r>
              <a:rPr lang="en-US" sz="1800" dirty="0" err="1"/>
              <a:t>sukses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endParaRPr lang="en-US" sz="1800" dirty="0"/>
          </a:p>
          <a:p>
            <a:r>
              <a:rPr lang="en-US" sz="1800" dirty="0" err="1"/>
              <a:t>menghasilkan</a:t>
            </a:r>
            <a:r>
              <a:rPr lang="en-US" sz="1800" dirty="0"/>
              <a:t> </a:t>
            </a:r>
            <a:r>
              <a:rPr lang="en-US" sz="1800" dirty="0" err="1"/>
              <a:t>produk-produk</a:t>
            </a:r>
            <a:r>
              <a:rPr lang="en-US" sz="1800" dirty="0"/>
              <a:t> </a:t>
            </a:r>
            <a:r>
              <a:rPr lang="en-US" sz="1800" dirty="0" err="1"/>
              <a:t>kreatif</a:t>
            </a:r>
            <a:r>
              <a:rPr lang="en-US" sz="1800" dirty="0"/>
              <a:t> pada </a:t>
            </a:r>
            <a:r>
              <a:rPr lang="en-US" sz="1800" dirty="0" err="1"/>
              <a:t>saat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.</a:t>
            </a:r>
          </a:p>
          <a:p>
            <a:r>
              <a:rPr lang="en-US" sz="1800" b="1" dirty="0"/>
              <a:t>2. SDM yang </a:t>
            </a:r>
            <a:r>
              <a:rPr lang="en-US" sz="1800" b="1" dirty="0" err="1"/>
              <a:t>Kompeten</a:t>
            </a:r>
            <a:endParaRPr lang="en-US" sz="1800" b="1" dirty="0"/>
          </a:p>
          <a:p>
            <a:r>
              <a:rPr lang="en-US" sz="1800" dirty="0" err="1"/>
              <a:t>Banyaknya</a:t>
            </a:r>
            <a:r>
              <a:rPr lang="en-US" sz="1800" dirty="0"/>
              <a:t> </a:t>
            </a:r>
            <a:r>
              <a:rPr lang="en-US" sz="1800" dirty="0" err="1"/>
              <a:t>tenaga</a:t>
            </a:r>
            <a:r>
              <a:rPr lang="en-US" sz="1800" dirty="0"/>
              <a:t> </a:t>
            </a:r>
            <a:r>
              <a:rPr lang="en-US" sz="1800" dirty="0" err="1"/>
              <a:t>ahli</a:t>
            </a:r>
            <a:r>
              <a:rPr lang="en-US" sz="1800" dirty="0"/>
              <a:t> di </a:t>
            </a:r>
            <a:r>
              <a:rPr lang="en-US" sz="1800" dirty="0" err="1"/>
              <a:t>bidang</a:t>
            </a:r>
            <a:r>
              <a:rPr lang="en-US" sz="1800" dirty="0"/>
              <a:t> </a:t>
            </a:r>
            <a:r>
              <a:rPr lang="en-US" sz="1800" dirty="0" err="1"/>
              <a:t>elektro</a:t>
            </a:r>
            <a:r>
              <a:rPr lang="en-US" sz="1800" dirty="0"/>
              <a:t>, </a:t>
            </a:r>
            <a:r>
              <a:rPr lang="en-US" sz="1800" dirty="0" err="1"/>
              <a:t>mekanik</a:t>
            </a:r>
            <a:r>
              <a:rPr lang="en-US" sz="1800" dirty="0"/>
              <a:t> dan </a:t>
            </a:r>
            <a:r>
              <a:rPr lang="en-US" sz="1800" dirty="0" err="1"/>
              <a:t>elektronika</a:t>
            </a:r>
            <a:r>
              <a:rPr lang="en-US" sz="1800" dirty="0"/>
              <a:t>, </a:t>
            </a:r>
            <a:r>
              <a:rPr lang="en-US" sz="1800" dirty="0" err="1"/>
              <a:t>membuat</a:t>
            </a:r>
            <a:endParaRPr lang="en-US" sz="1800" dirty="0"/>
          </a:p>
          <a:p>
            <a:r>
              <a:rPr lang="en-US" sz="1800" dirty="0"/>
              <a:t>kami </a:t>
            </a:r>
            <a:r>
              <a:rPr lang="en-US" sz="1800" dirty="0" err="1"/>
              <a:t>semakin</a:t>
            </a:r>
            <a:r>
              <a:rPr lang="en-US" sz="1800" dirty="0"/>
              <a:t> </a:t>
            </a:r>
            <a:r>
              <a:rPr lang="en-US" sz="1800" dirty="0" err="1"/>
              <a:t>yakin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menciptakan</a:t>
            </a:r>
            <a:r>
              <a:rPr lang="en-US" sz="1800" dirty="0"/>
              <a:t> </a:t>
            </a:r>
            <a:r>
              <a:rPr lang="en-US" sz="1800" dirty="0" err="1"/>
              <a:t>produk-produk</a:t>
            </a:r>
            <a:r>
              <a:rPr lang="en-US" sz="1800" dirty="0"/>
              <a:t> yang </a:t>
            </a:r>
            <a:r>
              <a:rPr lang="en-US" sz="1800" dirty="0" err="1"/>
              <a:t>berkualitas</a:t>
            </a:r>
            <a:r>
              <a:rPr lang="en-US" sz="1800" dirty="0"/>
              <a:t>. Serta</a:t>
            </a:r>
          </a:p>
          <a:p>
            <a:r>
              <a:rPr lang="en-US" sz="1800" dirty="0" err="1"/>
              <a:t>didukung</a:t>
            </a:r>
            <a:r>
              <a:rPr lang="en-US" sz="1800" dirty="0"/>
              <a:t> oleh SDM yang </a:t>
            </a:r>
            <a:r>
              <a:rPr lang="en-US" sz="1800" dirty="0" err="1"/>
              <a:t>berpengalaman</a:t>
            </a:r>
            <a:r>
              <a:rPr lang="en-US" sz="1800" dirty="0"/>
              <a:t>.</a:t>
            </a:r>
          </a:p>
          <a:p>
            <a:r>
              <a:rPr lang="en-US" sz="1800" b="1" dirty="0"/>
              <a:t>3. </a:t>
            </a:r>
            <a:r>
              <a:rPr lang="en-US" sz="1800" b="1" dirty="0" err="1"/>
              <a:t>Produk</a:t>
            </a:r>
            <a:r>
              <a:rPr lang="en-US" sz="1800" b="1" dirty="0"/>
              <a:t> </a:t>
            </a:r>
            <a:r>
              <a:rPr lang="en-US" sz="1800" b="1" dirty="0" err="1"/>
              <a:t>Bergaransi</a:t>
            </a:r>
            <a:endParaRPr lang="en-US" sz="1800" b="1" dirty="0"/>
          </a:p>
          <a:p>
            <a:r>
              <a:rPr lang="en-US" sz="1800" dirty="0" err="1"/>
              <a:t>Seluruh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dan </a:t>
            </a:r>
            <a:r>
              <a:rPr lang="en-US" sz="1800" dirty="0" err="1"/>
              <a:t>jasa</a:t>
            </a:r>
            <a:r>
              <a:rPr lang="en-US" sz="1800" dirty="0"/>
              <a:t> yang kami </a:t>
            </a:r>
            <a:r>
              <a:rPr lang="en-US" sz="1800" dirty="0" err="1"/>
              <a:t>jual</a:t>
            </a:r>
            <a:r>
              <a:rPr lang="en-US" sz="1800" dirty="0"/>
              <a:t> </a:t>
            </a:r>
            <a:r>
              <a:rPr lang="en-US" sz="1800" dirty="0" err="1"/>
              <a:t>bergaransi</a:t>
            </a:r>
            <a:r>
              <a:rPr lang="en-US" sz="1800" dirty="0"/>
              <a:t>, </a:t>
            </a:r>
            <a:r>
              <a:rPr lang="en-US" sz="1800" dirty="0" err="1"/>
              <a:t>sehingga</a:t>
            </a:r>
            <a:r>
              <a:rPr lang="en-US" sz="1800" dirty="0"/>
              <a:t> Anda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perlu</a:t>
            </a:r>
            <a:endParaRPr lang="en-US" sz="1800" dirty="0"/>
          </a:p>
          <a:p>
            <a:r>
              <a:rPr lang="en-US" sz="1800" dirty="0" err="1"/>
              <a:t>khawatir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saat</a:t>
            </a:r>
            <a:r>
              <a:rPr lang="en-US" sz="1800" dirty="0"/>
              <a:t> </a:t>
            </a:r>
            <a:r>
              <a:rPr lang="en-US" sz="1800" dirty="0" err="1"/>
              <a:t>terjadi</a:t>
            </a:r>
            <a:r>
              <a:rPr lang="en-US" sz="1800" dirty="0"/>
              <a:t> </a:t>
            </a:r>
            <a:r>
              <a:rPr lang="en-US" sz="1800" dirty="0" err="1"/>
              <a:t>masalah</a:t>
            </a:r>
            <a:r>
              <a:rPr lang="en-US" sz="1800" dirty="0"/>
              <a:t>. Kami </a:t>
            </a:r>
            <a:r>
              <a:rPr lang="en-US" sz="1800" dirty="0" err="1"/>
              <a:t>berani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uang</a:t>
            </a:r>
            <a:endParaRPr lang="en-US" sz="1800" dirty="0"/>
          </a:p>
          <a:p>
            <a:r>
              <a:rPr lang="en-US" sz="1800" dirty="0"/>
              <a:t>Anda,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yang kami </a:t>
            </a:r>
            <a:r>
              <a:rPr lang="en-US" sz="1800" dirty="0" err="1"/>
              <a:t>berikan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sesuai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yang Anda </a:t>
            </a:r>
            <a:r>
              <a:rPr lang="en-US" sz="1800" dirty="0" err="1"/>
              <a:t>harapkan</a:t>
            </a:r>
            <a:r>
              <a:rPr lang="en-US" sz="1800" dirty="0"/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252663" y="5606416"/>
            <a:ext cx="392430" cy="185738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D0434C7-8AD7-4F85-84A8-11E3C220B2E5}"/>
              </a:ext>
            </a:extLst>
          </p:cNvPr>
          <p:cNvSpPr/>
          <p:nvPr/>
        </p:nvSpPr>
        <p:spPr>
          <a:xfrm>
            <a:off x="3349432" y="1438187"/>
            <a:ext cx="9639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err="1">
                <a:solidFill>
                  <a:schemeClr val="bg1"/>
                </a:solidFill>
              </a:rPr>
              <a:t>Berbagai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keunggulan</a:t>
            </a:r>
            <a:r>
              <a:rPr lang="en-US" b="1" i="1" dirty="0">
                <a:solidFill>
                  <a:schemeClr val="bg1"/>
                </a:solidFill>
              </a:rPr>
              <a:t> yang </a:t>
            </a:r>
            <a:r>
              <a:rPr lang="en-US" b="1" i="1" dirty="0" err="1">
                <a:solidFill>
                  <a:schemeClr val="bg1"/>
                </a:solidFill>
              </a:rPr>
              <a:t>menjadi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alasan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mengapa</a:t>
            </a:r>
            <a:r>
              <a:rPr lang="en-US" b="1" i="1" dirty="0">
                <a:solidFill>
                  <a:schemeClr val="bg1"/>
                </a:solidFill>
              </a:rPr>
              <a:t> Anda </a:t>
            </a:r>
            <a:r>
              <a:rPr lang="en-US" b="1" i="1" dirty="0" err="1">
                <a:solidFill>
                  <a:schemeClr val="bg1"/>
                </a:solidFill>
              </a:rPr>
              <a:t>memilih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perusahaan</a:t>
            </a:r>
            <a:endParaRPr lang="en-US" b="1" i="1" dirty="0">
              <a:solidFill>
                <a:schemeClr val="bg1"/>
              </a:solidFill>
            </a:endParaRPr>
          </a:p>
          <a:p>
            <a:r>
              <a:rPr lang="en-US" b="1" i="1" dirty="0">
                <a:solidFill>
                  <a:schemeClr val="bg1"/>
                </a:solidFill>
              </a:rPr>
              <a:t>kami </a:t>
            </a:r>
            <a:r>
              <a:rPr lang="en-US" b="1" i="1" dirty="0" err="1">
                <a:solidFill>
                  <a:schemeClr val="bg1"/>
                </a:solidFill>
              </a:rPr>
              <a:t>adalah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sebagai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berikut</a:t>
            </a:r>
            <a:r>
              <a:rPr lang="en-US" b="1" i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DA32EA0-FBBF-470D-8BC7-17B041E007DF}"/>
              </a:ext>
            </a:extLst>
          </p:cNvPr>
          <p:cNvSpPr/>
          <p:nvPr/>
        </p:nvSpPr>
        <p:spPr>
          <a:xfrm>
            <a:off x="921348" y="1432294"/>
            <a:ext cx="2865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chemeClr val="bg1"/>
                </a:solidFill>
              </a:rPr>
              <a:t>Kenapa</a:t>
            </a:r>
            <a:r>
              <a:rPr lang="en-US" sz="2400" b="1" i="1" dirty="0">
                <a:solidFill>
                  <a:schemeClr val="bg1"/>
                </a:solidFill>
              </a:rPr>
              <a:t> Kami ?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676083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sz="1800" dirty="0"/>
              <a:t>Nurse Call 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komunikasi</a:t>
            </a:r>
            <a:r>
              <a:rPr lang="en-US" sz="1800" dirty="0"/>
              <a:t> </a:t>
            </a:r>
            <a:r>
              <a:rPr lang="en-US" sz="1800" dirty="0" err="1"/>
              <a:t>khusus</a:t>
            </a:r>
            <a:r>
              <a:rPr lang="en-US" sz="1800" dirty="0"/>
              <a:t> </a:t>
            </a:r>
            <a:r>
              <a:rPr lang="en-US" sz="1800" dirty="0" err="1"/>
              <a:t>antar</a:t>
            </a:r>
            <a:r>
              <a:rPr lang="en-US" sz="1800" dirty="0"/>
              <a:t> </a:t>
            </a:r>
            <a:r>
              <a:rPr lang="en-US" sz="1800" dirty="0" err="1"/>
              <a:t>pasien</a:t>
            </a:r>
            <a:r>
              <a:rPr lang="en-US" sz="1800" dirty="0"/>
              <a:t> dan </a:t>
            </a:r>
            <a:r>
              <a:rPr lang="en-US" sz="1800" dirty="0" err="1"/>
              <a:t>perawat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area </a:t>
            </a:r>
            <a:r>
              <a:rPr lang="en-US" sz="1800" dirty="0" err="1"/>
              <a:t>rumah</a:t>
            </a:r>
            <a:r>
              <a:rPr lang="en-US" sz="1800" dirty="0"/>
              <a:t> </a:t>
            </a:r>
            <a:r>
              <a:rPr lang="en-US" sz="1800" dirty="0" err="1"/>
              <a:t>sakit</a:t>
            </a:r>
            <a:r>
              <a:rPr lang="en-US" sz="1800" dirty="0"/>
              <a:t>.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alat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mendukung</a:t>
            </a:r>
            <a:r>
              <a:rPr lang="en-US" sz="1800" dirty="0"/>
              <a:t> dan </a:t>
            </a:r>
            <a:r>
              <a:rPr lang="en-US" sz="1800" dirty="0" err="1"/>
              <a:t>mengoptimalkan</a:t>
            </a:r>
            <a:r>
              <a:rPr lang="en-US" sz="1800" dirty="0"/>
              <a:t> </a:t>
            </a:r>
            <a:r>
              <a:rPr lang="en-US" sz="1800" dirty="0" err="1"/>
              <a:t>tugas</a:t>
            </a:r>
            <a:r>
              <a:rPr lang="en-US" sz="1800" dirty="0"/>
              <a:t> para </a:t>
            </a:r>
            <a:r>
              <a:rPr lang="en-US" sz="1800" dirty="0" err="1"/>
              <a:t>perawat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melayani</a:t>
            </a:r>
            <a:r>
              <a:rPr lang="en-US" sz="1800" dirty="0"/>
              <a:t> </a:t>
            </a:r>
            <a:r>
              <a:rPr lang="en-US" sz="1800" dirty="0" err="1"/>
              <a:t>pasien</a:t>
            </a:r>
            <a:r>
              <a:rPr lang="en-US" sz="1800" dirty="0"/>
              <a:t> yang </a:t>
            </a:r>
            <a:r>
              <a:rPr lang="en-US" sz="1800" dirty="0" err="1"/>
              <a:t>sedang</a:t>
            </a:r>
            <a:r>
              <a:rPr lang="en-US" sz="1800" dirty="0"/>
              <a:t> </a:t>
            </a:r>
            <a:r>
              <a:rPr lang="en-US" sz="1800" dirty="0" err="1"/>
              <a:t>dirawat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ruang</a:t>
            </a:r>
            <a:r>
              <a:rPr lang="en-US" sz="1800" dirty="0"/>
              <a:t> </a:t>
            </a:r>
            <a:r>
              <a:rPr lang="en-US" sz="1800" dirty="0" err="1"/>
              <a:t>rawat</a:t>
            </a:r>
            <a:r>
              <a:rPr lang="en-US" sz="1800" dirty="0"/>
              <a:t> </a:t>
            </a:r>
            <a:r>
              <a:rPr lang="en-US" sz="1800" dirty="0" err="1"/>
              <a:t>inap</a:t>
            </a:r>
            <a:r>
              <a:rPr lang="en-US" sz="1800" dirty="0"/>
              <a:t>.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NURSECALL ALARM SYSTEM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3A74D513-2D9D-481D-89AA-6B1BEF7AD2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215900" y="1319256"/>
            <a:ext cx="6235697" cy="4219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654393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6" y="3429000"/>
            <a:ext cx="4903377" cy="1057791"/>
          </a:xfrm>
        </p:spPr>
        <p:txBody>
          <a:bodyPr>
            <a:noAutofit/>
          </a:bodyPr>
          <a:lstStyle/>
          <a:p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kebakaran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dicegah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Fire Alarm System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dan </a:t>
            </a:r>
            <a:r>
              <a:rPr lang="en-US" dirty="0" err="1"/>
              <a:t>kebutuhan</a:t>
            </a:r>
            <a:r>
              <a:rPr lang="en-US" dirty="0"/>
              <a:t> di </a:t>
            </a:r>
            <a:r>
              <a:rPr lang="en-US" dirty="0" err="1"/>
              <a:t>lapangan</a:t>
            </a:r>
            <a:r>
              <a:rPr lang="en-US" dirty="0"/>
              <a:t> (</a:t>
            </a:r>
            <a:r>
              <a:rPr lang="en-US" dirty="0" err="1"/>
              <a:t>Contoh</a:t>
            </a:r>
            <a:r>
              <a:rPr lang="en-US" dirty="0"/>
              <a:t> : </a:t>
            </a:r>
            <a:r>
              <a:rPr lang="en-US" dirty="0" err="1"/>
              <a:t>Ruang</a:t>
            </a:r>
            <a:r>
              <a:rPr lang="en-US" dirty="0"/>
              <a:t> Data center, </a:t>
            </a:r>
            <a:r>
              <a:rPr lang="en-US" dirty="0" err="1"/>
              <a:t>laboratorium</a:t>
            </a:r>
            <a:r>
              <a:rPr lang="en-US" dirty="0"/>
              <a:t>, turbines, dan </a:t>
            </a:r>
            <a:r>
              <a:rPr lang="en-US" dirty="0" err="1"/>
              <a:t>lainnya</a:t>
            </a:r>
            <a:r>
              <a:rPr lang="en-US" dirty="0"/>
              <a:t>),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Detection System (smoke detector, heat detector, gas detector) dan </a:t>
            </a:r>
            <a:r>
              <a:rPr lang="en-US" dirty="0" err="1"/>
              <a:t>penggunaan</a:t>
            </a:r>
            <a:r>
              <a:rPr lang="en-US" dirty="0"/>
              <a:t> fire suppression yang </a:t>
            </a:r>
            <a:r>
              <a:rPr lang="en-US" dirty="0" err="1"/>
              <a:t>tepat</a:t>
            </a:r>
            <a:r>
              <a:rPr lang="en-US" dirty="0"/>
              <a:t> (Gas, CO2, FM200, NOVEC 123),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didapatkan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optimal dan </a:t>
            </a:r>
            <a:r>
              <a:rPr lang="en-US" dirty="0" err="1"/>
              <a:t>efisien</a:t>
            </a:r>
            <a:r>
              <a:rPr lang="en-US" dirty="0"/>
              <a:t>.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/>
          </a:bodyPr>
          <a:lstStyle/>
          <a:p>
            <a:r>
              <a:rPr lang="nl-NL" b="0" dirty="0">
                <a:hlinkClick r:id="rId2"/>
              </a:rPr>
              <a:t>Fire Alarm</a:t>
            </a:r>
            <a:endParaRPr lang="es-ES" b="0" dirty="0">
              <a:hlinkClick r:id="rId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8E59ED4-E25F-4077-A92C-497E6D162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12" y="1380181"/>
            <a:ext cx="6053597" cy="42800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23758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6" y="3429000"/>
            <a:ext cx="4903377" cy="1057791"/>
          </a:xfrm>
        </p:spPr>
        <p:txBody>
          <a:bodyPr>
            <a:noAutofit/>
          </a:bodyPr>
          <a:lstStyle/>
          <a:p>
            <a:r>
              <a:rPr lang="en-US" sz="1800" dirty="0" err="1"/>
              <a:t>Instalasi</a:t>
            </a:r>
            <a:r>
              <a:rPr lang="en-US" sz="1800" dirty="0"/>
              <a:t> gas </a:t>
            </a:r>
            <a:r>
              <a:rPr lang="en-US" sz="1800" dirty="0" err="1"/>
              <a:t>medis</a:t>
            </a:r>
            <a:r>
              <a:rPr lang="en-US" sz="1800" dirty="0"/>
              <a:t>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kebutuhan</a:t>
            </a:r>
            <a:r>
              <a:rPr lang="en-US" sz="1800" dirty="0"/>
              <a:t> </a:t>
            </a:r>
            <a:r>
              <a:rPr lang="en-US" sz="1800" dirty="0" err="1"/>
              <a:t>terpenting</a:t>
            </a:r>
            <a:r>
              <a:rPr lang="en-US" sz="1800" dirty="0"/>
              <a:t> di </a:t>
            </a:r>
            <a:r>
              <a:rPr lang="en-US" sz="1800" dirty="0" err="1"/>
              <a:t>rumah</a:t>
            </a:r>
            <a:r>
              <a:rPr lang="en-US" sz="1800" dirty="0"/>
              <a:t> </a:t>
            </a:r>
            <a:r>
              <a:rPr lang="en-US" sz="1800" dirty="0" err="1"/>
              <a:t>sakit</a:t>
            </a:r>
            <a:r>
              <a:rPr lang="en-US" sz="1800" dirty="0"/>
              <a:t>. Gas </a:t>
            </a:r>
            <a:r>
              <a:rPr lang="en-US" sz="1800" dirty="0" err="1"/>
              <a:t>medis</a:t>
            </a:r>
            <a:r>
              <a:rPr lang="en-US" sz="1800" dirty="0"/>
              <a:t> salah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hal</a:t>
            </a:r>
            <a:r>
              <a:rPr lang="en-US" sz="1800" dirty="0"/>
              <a:t> yang </a:t>
            </a:r>
            <a:r>
              <a:rPr lang="en-US" sz="1800" dirty="0" err="1"/>
              <a:t>banyak</a:t>
            </a:r>
            <a:r>
              <a:rPr lang="en-US" sz="1800" dirty="0"/>
              <a:t> </a:t>
            </a:r>
            <a:r>
              <a:rPr lang="en-US" sz="1800" dirty="0" err="1"/>
              <a:t>dibutuhkan</a:t>
            </a:r>
            <a:r>
              <a:rPr lang="en-US" sz="1800" dirty="0"/>
              <a:t> </a:t>
            </a:r>
            <a:r>
              <a:rPr lang="en-US" sz="1800" dirty="0" err="1"/>
              <a:t>pasien</a:t>
            </a:r>
            <a:r>
              <a:rPr lang="en-US" sz="1800" dirty="0"/>
              <a:t> </a:t>
            </a:r>
            <a:r>
              <a:rPr lang="en-US" sz="1800" dirty="0" err="1"/>
              <a:t>saat</a:t>
            </a:r>
            <a:r>
              <a:rPr lang="en-US" sz="1800" dirty="0"/>
              <a:t> </a:t>
            </a:r>
            <a:r>
              <a:rPr lang="en-US" sz="1800" dirty="0" err="1"/>
              <a:t>keadaan</a:t>
            </a:r>
            <a:r>
              <a:rPr lang="en-US" sz="1800" dirty="0"/>
              <a:t> </a:t>
            </a:r>
            <a:r>
              <a:rPr lang="en-US" sz="1800" dirty="0" err="1"/>
              <a:t>darurat</a:t>
            </a:r>
            <a:r>
              <a:rPr lang="en-US" sz="1800" dirty="0"/>
              <a:t>. </a:t>
            </a:r>
            <a:r>
              <a:rPr lang="en-US" sz="1800" dirty="0" err="1"/>
              <a:t>Selain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, di </a:t>
            </a:r>
            <a:r>
              <a:rPr lang="en-US" sz="1800" dirty="0" err="1"/>
              <a:t>rumah</a:t>
            </a:r>
            <a:r>
              <a:rPr lang="en-US" sz="1800" dirty="0"/>
              <a:t> </a:t>
            </a:r>
            <a:r>
              <a:rPr lang="en-US" sz="1800" dirty="0" err="1"/>
              <a:t>sakit</a:t>
            </a:r>
            <a:r>
              <a:rPr lang="en-US" sz="1800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saat</a:t>
            </a:r>
            <a:r>
              <a:rPr lang="en-US" sz="1800" dirty="0"/>
              <a:t> </a:t>
            </a:r>
            <a:r>
              <a:rPr lang="en-US" sz="1800" dirty="0" err="1"/>
              <a:t>membutuhkan</a:t>
            </a:r>
            <a:r>
              <a:rPr lang="en-US" sz="1800" dirty="0"/>
              <a:t> </a:t>
            </a:r>
            <a:r>
              <a:rPr lang="en-US" sz="1800" dirty="0" err="1"/>
              <a:t>udara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skala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Instalasi</a:t>
            </a:r>
            <a:r>
              <a:rPr lang="en-US" sz="1800" dirty="0"/>
              <a:t> Gas </a:t>
            </a:r>
            <a:r>
              <a:rPr lang="en-US" sz="1800" dirty="0" err="1"/>
              <a:t>Medis</a:t>
            </a:r>
            <a:r>
              <a:rPr lang="en-US" sz="1800" dirty="0"/>
              <a:t> </a:t>
            </a:r>
            <a:r>
              <a:rPr lang="en-US" sz="1800" dirty="0" err="1"/>
              <a:t>Meliputi</a:t>
            </a:r>
            <a:r>
              <a:rPr lang="en-US" sz="1800" dirty="0"/>
              <a:t> Bedhead, Flowmeter Humidifier, Vacuum Regulator, Outlet Gas </a:t>
            </a:r>
            <a:r>
              <a:rPr lang="en-US" sz="1800" dirty="0" err="1"/>
              <a:t>Medis,Pemipaan,Sentral</a:t>
            </a:r>
            <a:r>
              <a:rPr lang="en-US" sz="1800" dirty="0"/>
              <a:t> Gas </a:t>
            </a:r>
            <a:r>
              <a:rPr lang="en-US" sz="1800" dirty="0" err="1"/>
              <a:t>Medis,Shut</a:t>
            </a:r>
            <a:r>
              <a:rPr lang="en-US" sz="1800" dirty="0"/>
              <a:t> Off </a:t>
            </a:r>
            <a:r>
              <a:rPr lang="en-US" sz="1800" dirty="0" err="1"/>
              <a:t>Valve,Zone</a:t>
            </a:r>
            <a:r>
              <a:rPr lang="en-US" sz="1800" dirty="0"/>
              <a:t> Alarm system.</a:t>
            </a:r>
          </a:p>
          <a:p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/>
          </a:bodyPr>
          <a:lstStyle/>
          <a:p>
            <a:r>
              <a:rPr lang="sv-SE" dirty="0"/>
              <a:t>Instalasi Gas Medis </a:t>
            </a:r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3A74D513-2D9D-481D-89AA-6B1BEF7AD2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349728" y="715989"/>
            <a:ext cx="5968041" cy="54260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07955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adanya</a:t>
            </a:r>
            <a:r>
              <a:rPr lang="en-US" sz="1800" dirty="0"/>
              <a:t> </a:t>
            </a:r>
            <a:r>
              <a:rPr lang="en-US" sz="1800" b="1" dirty="0" err="1"/>
              <a:t>perbaikan</a:t>
            </a:r>
            <a:r>
              <a:rPr lang="en-US" sz="1800" b="1" dirty="0"/>
              <a:t> </a:t>
            </a:r>
            <a:r>
              <a:rPr lang="en-US" sz="1800" b="1" dirty="0" err="1"/>
              <a:t>alat</a:t>
            </a:r>
            <a:r>
              <a:rPr lang="en-US" sz="1800" b="1" dirty="0"/>
              <a:t> </a:t>
            </a:r>
            <a:r>
              <a:rPr lang="en-US" sz="1800" b="1" dirty="0" err="1"/>
              <a:t>kesehatan</a:t>
            </a:r>
            <a:r>
              <a:rPr lang="en-US" sz="1800" dirty="0"/>
              <a:t> </a:t>
            </a:r>
            <a:r>
              <a:rPr lang="en-US" sz="1800" dirty="0" err="1"/>
              <a:t>ini</a:t>
            </a:r>
            <a:r>
              <a:rPr lang="en-US" sz="1800" dirty="0"/>
              <a:t>, </a:t>
            </a:r>
            <a:r>
              <a:rPr lang="en-US" sz="1800" dirty="0" err="1"/>
              <a:t>peralatan</a:t>
            </a:r>
            <a:r>
              <a:rPr lang="en-US" sz="1800" dirty="0"/>
              <a:t> </a:t>
            </a:r>
            <a:r>
              <a:rPr lang="en-US" sz="1800" dirty="0" err="1"/>
              <a:t>medis</a:t>
            </a:r>
            <a:r>
              <a:rPr lang="en-US" sz="1800" dirty="0"/>
              <a:t> yang </a:t>
            </a:r>
            <a:r>
              <a:rPr lang="en-US" sz="1800" dirty="0" err="1"/>
              <a:t>sebelumnya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lagi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pelayanan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 di </a:t>
            </a:r>
            <a:r>
              <a:rPr lang="en-US" sz="1800" dirty="0" err="1"/>
              <a:t>masyarakat</a:t>
            </a:r>
            <a:r>
              <a:rPr lang="en-US" sz="1800" dirty="0"/>
              <a:t>. </a:t>
            </a:r>
            <a:r>
              <a:rPr lang="en-US" sz="1800" dirty="0" err="1"/>
              <a:t>Perbaikan</a:t>
            </a:r>
            <a:r>
              <a:rPr lang="en-US" sz="1800" dirty="0"/>
              <a:t> </a:t>
            </a:r>
            <a:r>
              <a:rPr lang="en-US" sz="1800" dirty="0" err="1"/>
              <a:t>Alkes</a:t>
            </a:r>
            <a:r>
              <a:rPr lang="en-US" sz="1800" dirty="0"/>
              <a:t> </a:t>
            </a:r>
            <a:r>
              <a:rPr lang="en-US" sz="1800" dirty="0" err="1"/>
              <a:t>Meliputi</a:t>
            </a:r>
            <a:r>
              <a:rPr lang="en-US" sz="1800" dirty="0"/>
              <a:t> </a:t>
            </a:r>
            <a:r>
              <a:rPr lang="en-US" sz="1800" b="1" dirty="0"/>
              <a:t>USG, EKG, VENTILATOR, ANASTESI, SUCTION PUMP, RONTGEN, OPERATION LAMP</a:t>
            </a:r>
            <a:r>
              <a:rPr lang="en-US" sz="1800" dirty="0"/>
              <a:t>, dan Lain </a:t>
            </a:r>
            <a:r>
              <a:rPr lang="en-US" sz="1800" dirty="0" err="1"/>
              <a:t>lain</a:t>
            </a:r>
            <a:r>
              <a:rPr lang="en-US" sz="1800" dirty="0"/>
              <a:t>.</a:t>
            </a: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PERBAIKAN ALAT KESEHATAN ( ALKES )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3A74D513-2D9D-481D-89AA-6B1BEF7AD2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283012" y="2029432"/>
            <a:ext cx="6235697" cy="27991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7580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b="1" dirty="0" err="1"/>
              <a:t>Jaringan</a:t>
            </a:r>
            <a:r>
              <a:rPr lang="en-US" sz="1800" b="1" dirty="0"/>
              <a:t> </a:t>
            </a:r>
            <a:r>
              <a:rPr lang="en-US" sz="1800" b="1" dirty="0" err="1"/>
              <a:t>komputer</a:t>
            </a:r>
            <a:r>
              <a:rPr lang="en-US" sz="1800" dirty="0"/>
              <a:t> </a:t>
            </a:r>
            <a:r>
              <a:rPr lang="en-US" sz="1800" dirty="0" err="1"/>
              <a:t>mengacu</a:t>
            </a:r>
            <a:r>
              <a:rPr lang="en-US" sz="1800" dirty="0"/>
              <a:t> pada </a:t>
            </a:r>
            <a:r>
              <a:rPr lang="en-US" sz="1800" dirty="0" err="1"/>
              <a:t>perangkat</a:t>
            </a:r>
            <a:r>
              <a:rPr lang="en-US" sz="1800" dirty="0"/>
              <a:t> </a:t>
            </a:r>
            <a:r>
              <a:rPr lang="en-US" sz="1800" dirty="0" err="1"/>
              <a:t>komputasi</a:t>
            </a:r>
            <a:r>
              <a:rPr lang="en-US" sz="1800" dirty="0"/>
              <a:t> yang </a:t>
            </a:r>
            <a:r>
              <a:rPr lang="en-US" sz="1800" dirty="0" err="1"/>
              <a:t>saling</a:t>
            </a:r>
            <a:r>
              <a:rPr lang="en-US" sz="1800" dirty="0"/>
              <a:t> </a:t>
            </a:r>
            <a:r>
              <a:rPr lang="en-US" sz="1800" dirty="0" err="1"/>
              <a:t>terhubung</a:t>
            </a:r>
            <a:r>
              <a:rPr lang="en-US" sz="1800" dirty="0"/>
              <a:t> </a:t>
            </a:r>
            <a:r>
              <a:rPr lang="en-US" sz="1800" dirty="0" err="1"/>
              <a:t>serta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bertukar</a:t>
            </a:r>
            <a:r>
              <a:rPr lang="en-US" sz="1800" dirty="0"/>
              <a:t> data dan </a:t>
            </a:r>
            <a:r>
              <a:rPr lang="en-US" sz="1800" dirty="0" err="1"/>
              <a:t>berbagi</a:t>
            </a:r>
            <a:r>
              <a:rPr lang="en-US" sz="1800" dirty="0"/>
              <a:t> </a:t>
            </a:r>
            <a:r>
              <a:rPr lang="en-US" sz="1800" dirty="0" err="1"/>
              <a:t>sumber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sama</a:t>
            </a:r>
            <a:r>
              <a:rPr lang="en-US" sz="1800" dirty="0"/>
              <a:t> lain.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SISTEM JARINGAN KOMPUTER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3A74D513-2D9D-481D-89AA-6B1BEF7AD2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808722" y="1370787"/>
            <a:ext cx="5287278" cy="39654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035958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utama</a:t>
            </a:r>
            <a:r>
              <a:rPr lang="en-US" sz="1800" dirty="0"/>
              <a:t> CCTV </a:t>
            </a:r>
            <a:r>
              <a:rPr lang="en-US" sz="1800" b="1" dirty="0" err="1"/>
              <a:t>meningkatkan</a:t>
            </a:r>
            <a:r>
              <a:rPr lang="en-US" sz="1800" b="1" dirty="0"/>
              <a:t> </a:t>
            </a:r>
            <a:r>
              <a:rPr lang="en-US" sz="1800" b="1" dirty="0" err="1"/>
              <a:t>keamanan</a:t>
            </a:r>
            <a:r>
              <a:rPr lang="en-US" sz="1800" dirty="0"/>
              <a:t>. </a:t>
            </a:r>
            <a:r>
              <a:rPr lang="en-US" sz="1800" dirty="0" err="1"/>
              <a:t>Itu</a:t>
            </a:r>
            <a:r>
              <a:rPr lang="en-US" sz="1800" dirty="0"/>
              <a:t> juga </a:t>
            </a:r>
            <a:r>
              <a:rPr lang="en-US" sz="1800" dirty="0" err="1"/>
              <a:t>berarti</a:t>
            </a:r>
            <a:r>
              <a:rPr lang="en-US" sz="1800" dirty="0"/>
              <a:t> </a:t>
            </a:r>
            <a:r>
              <a:rPr lang="en-US" sz="1800" dirty="0" err="1"/>
              <a:t>upaya</a:t>
            </a:r>
            <a:r>
              <a:rPr lang="en-US" sz="1800" dirty="0"/>
              <a:t> </a:t>
            </a:r>
            <a:r>
              <a:rPr lang="en-US" sz="1800" dirty="0" err="1"/>
              <a:t>pencegahan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tindak</a:t>
            </a:r>
            <a:r>
              <a:rPr lang="en-US" sz="1800" dirty="0"/>
              <a:t> </a:t>
            </a:r>
            <a:r>
              <a:rPr lang="en-US" sz="1800" dirty="0" err="1"/>
              <a:t>kriminal</a:t>
            </a:r>
            <a:r>
              <a:rPr lang="en-US" sz="1800" dirty="0"/>
              <a:t> dan </a:t>
            </a:r>
            <a:r>
              <a:rPr lang="en-US" sz="1800" dirty="0" err="1"/>
              <a:t>kejahatan</a:t>
            </a:r>
            <a:r>
              <a:rPr lang="en-US" sz="1800" dirty="0"/>
              <a:t>. CCTV </a:t>
            </a:r>
            <a:r>
              <a:rPr lang="en-US" sz="1800" dirty="0" err="1"/>
              <a:t>merekam</a:t>
            </a:r>
            <a:r>
              <a:rPr lang="en-US" sz="1800" dirty="0"/>
              <a:t> dan </a:t>
            </a:r>
            <a:r>
              <a:rPr lang="en-US" sz="1800" dirty="0" err="1"/>
              <a:t>menampilkan</a:t>
            </a:r>
            <a:r>
              <a:rPr lang="en-US" sz="1800" dirty="0"/>
              <a:t> video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langsung</a:t>
            </a:r>
            <a:r>
              <a:rPr lang="en-US" sz="1800" dirty="0"/>
              <a:t> </a:t>
            </a:r>
            <a:r>
              <a:rPr lang="en-US" sz="1800" dirty="0" err="1"/>
              <a:t>memantau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tempat</a:t>
            </a:r>
            <a:r>
              <a:rPr lang="en-US" sz="1800" dirty="0"/>
              <a:t>. Di </a:t>
            </a:r>
            <a:r>
              <a:rPr lang="en-US" sz="1800" dirty="0" err="1"/>
              <a:t>kawasan</a:t>
            </a:r>
            <a:r>
              <a:rPr lang="en-US" sz="1800" dirty="0"/>
              <a:t> yang </a:t>
            </a:r>
            <a:r>
              <a:rPr lang="en-US" sz="1800" dirty="0" err="1"/>
              <a:t>gelap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tanpa</a:t>
            </a:r>
            <a:r>
              <a:rPr lang="en-US" sz="1800" dirty="0"/>
              <a:t> </a:t>
            </a:r>
            <a:r>
              <a:rPr lang="en-US" sz="1800" dirty="0" err="1"/>
              <a:t>penerangan</a:t>
            </a:r>
            <a:r>
              <a:rPr lang="en-US" sz="1800" dirty="0"/>
              <a:t> </a:t>
            </a:r>
            <a:r>
              <a:rPr lang="en-US" sz="1800" dirty="0" err="1"/>
              <a:t>sedikit</a:t>
            </a:r>
            <a:r>
              <a:rPr lang="en-US" sz="1800" dirty="0"/>
              <a:t> pun, CCTV </a:t>
            </a:r>
            <a:r>
              <a:rPr lang="en-US" sz="1800" dirty="0" err="1"/>
              <a:t>tetap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maksimal</a:t>
            </a:r>
            <a:r>
              <a:rPr lang="en-US" sz="1800" dirty="0"/>
              <a:t> </a:t>
            </a:r>
            <a:r>
              <a:rPr lang="en-US" sz="1800" dirty="0" err="1"/>
              <a:t>menampilkan</a:t>
            </a:r>
            <a:r>
              <a:rPr lang="en-US" sz="1800" dirty="0"/>
              <a:t> </a:t>
            </a:r>
            <a:r>
              <a:rPr lang="en-US" sz="1800" dirty="0" err="1"/>
              <a:t>sorotannya</a:t>
            </a:r>
            <a:endParaRPr lang="en-US" sz="1800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/>
          </a:bodyPr>
          <a:lstStyle/>
          <a:p>
            <a:r>
              <a:rPr lang="en-US" dirty="0"/>
              <a:t>CCTV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3A74D513-2D9D-481D-89AA-6B1BEF7AD2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257845" y="1562416"/>
            <a:ext cx="6235697" cy="3733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946162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Handrail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alat</a:t>
            </a:r>
            <a:r>
              <a:rPr lang="en-US" sz="1800" dirty="0"/>
              <a:t> bantu </a:t>
            </a:r>
            <a:r>
              <a:rPr lang="en-US" sz="1800" dirty="0" err="1"/>
              <a:t>pasien</a:t>
            </a:r>
            <a:r>
              <a:rPr lang="en-US" sz="1800" dirty="0"/>
              <a:t> yang </a:t>
            </a:r>
            <a:r>
              <a:rPr lang="en-US" sz="1800" dirty="0" err="1"/>
              <a:t>terpasang</a:t>
            </a:r>
            <a:r>
              <a:rPr lang="en-US" sz="1800" dirty="0"/>
              <a:t> di </a:t>
            </a:r>
            <a:r>
              <a:rPr lang="en-US" sz="1800" dirty="0" err="1"/>
              <a:t>sepanjang</a:t>
            </a:r>
            <a:r>
              <a:rPr lang="en-US" sz="1800" dirty="0"/>
              <a:t> </a:t>
            </a:r>
            <a:r>
              <a:rPr lang="en-US" sz="1800" dirty="0" err="1"/>
              <a:t>koridor</a:t>
            </a:r>
            <a:r>
              <a:rPr lang="en-US" sz="1800" dirty="0"/>
              <a:t> </a:t>
            </a:r>
            <a:r>
              <a:rPr lang="en-US" sz="1800" dirty="0" err="1"/>
              <a:t>Rumah</a:t>
            </a:r>
            <a:r>
              <a:rPr lang="en-US" sz="1800" dirty="0"/>
              <a:t> </a:t>
            </a:r>
            <a:r>
              <a:rPr lang="en-US" sz="1800" dirty="0" err="1"/>
              <a:t>Sakit</a:t>
            </a:r>
            <a:r>
              <a:rPr lang="en-US" sz="1800" dirty="0"/>
              <a:t> yang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mempermudah</a:t>
            </a:r>
            <a:r>
              <a:rPr lang="en-US" sz="1800" dirty="0"/>
              <a:t> </a:t>
            </a:r>
            <a:r>
              <a:rPr lang="en-US" sz="1800" dirty="0" err="1"/>
              <a:t>pasien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berjalan</a:t>
            </a:r>
            <a:r>
              <a:rPr lang="en-US" sz="1800" dirty="0"/>
              <a:t> </a:t>
            </a:r>
            <a:r>
              <a:rPr lang="en-US" sz="1800" dirty="0" err="1"/>
              <a:t>merambat</a:t>
            </a:r>
            <a:r>
              <a:rPr lang="en-US" sz="1800" dirty="0"/>
              <a:t> di </a:t>
            </a:r>
            <a:r>
              <a:rPr lang="en-US" sz="1800" dirty="0" err="1"/>
              <a:t>sekitar</a:t>
            </a:r>
            <a:r>
              <a:rPr lang="en-US" sz="1800" dirty="0"/>
              <a:t> </a:t>
            </a:r>
            <a:r>
              <a:rPr lang="en-US" sz="1800" dirty="0" err="1"/>
              <a:t>koridor</a:t>
            </a:r>
            <a:r>
              <a:rPr lang="en-US" sz="1800" dirty="0"/>
              <a:t> </a:t>
            </a:r>
            <a:r>
              <a:rPr lang="en-US" sz="1800" dirty="0" err="1"/>
              <a:t>ruang</a:t>
            </a:r>
            <a:r>
              <a:rPr lang="en-US" sz="1800" dirty="0"/>
              <a:t> </a:t>
            </a:r>
            <a:r>
              <a:rPr lang="en-US" sz="1800" dirty="0" err="1"/>
              <a:t>rawat</a:t>
            </a:r>
            <a:r>
              <a:rPr lang="en-US" sz="1800" dirty="0"/>
              <a:t> </a:t>
            </a:r>
            <a:r>
              <a:rPr lang="en-US" sz="1800" dirty="0" err="1"/>
              <a:t>inap</a:t>
            </a:r>
            <a:r>
              <a:rPr lang="en-US" sz="1800" dirty="0"/>
              <a:t> </a:t>
            </a:r>
            <a:r>
              <a:rPr lang="en-US" sz="1800" dirty="0" err="1"/>
              <a:t>maupun</a:t>
            </a:r>
            <a:r>
              <a:rPr lang="en-US" sz="1800" dirty="0"/>
              <a:t> </a:t>
            </a:r>
            <a:r>
              <a:rPr lang="en-US" sz="1800" dirty="0" err="1"/>
              <a:t>polly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r>
              <a:rPr lang="en-US" sz="1800" dirty="0"/>
              <a:t>,</a:t>
            </a: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Stainless steel</a:t>
            </a:r>
            <a:r>
              <a:rPr lang="en-US" b="0" dirty="0"/>
              <a:t/>
            </a:r>
            <a:br>
              <a:rPr lang="en-US" b="0" dirty="0"/>
            </a:br>
            <a:r>
              <a:rPr lang="en-US" b="0" dirty="0"/>
              <a:t>Handrail, Wall Guard </a:t>
            </a:r>
            <a:br>
              <a:rPr lang="en-US" b="0" dirty="0"/>
            </a:br>
            <a:r>
              <a:rPr lang="en-US" b="0" dirty="0"/>
              <a:t>dan Grab Bar</a:t>
            </a:r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="" xmlns:a16="http://schemas.microsoft.com/office/drawing/2014/main" id="{317827F1-6E00-485A-8C10-97ADF7CD06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587229" y="408963"/>
            <a:ext cx="5368955" cy="6040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40995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err="1"/>
              <a:t>Penjernihan</a:t>
            </a:r>
            <a:r>
              <a:rPr lang="en-US" sz="1800" dirty="0"/>
              <a:t> air </a:t>
            </a:r>
            <a:r>
              <a:rPr lang="en-US" sz="1800" dirty="0" err="1"/>
              <a:t>merujuk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sejumlah</a:t>
            </a:r>
            <a:r>
              <a:rPr lang="en-US" sz="1800" dirty="0"/>
              <a:t> proses yang </a:t>
            </a:r>
            <a:r>
              <a:rPr lang="en-US" sz="1800" dirty="0" err="1"/>
              <a:t>dijalankan</a:t>
            </a:r>
            <a:r>
              <a:rPr lang="en-US" sz="1800" dirty="0"/>
              <a:t> demi </a:t>
            </a:r>
            <a:r>
              <a:rPr lang="en-US" sz="1800" dirty="0" err="1"/>
              <a:t>membuat</a:t>
            </a:r>
            <a:r>
              <a:rPr lang="en-US" sz="1800" dirty="0"/>
              <a:t> air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diterima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penggunaan</a:t>
            </a:r>
            <a:r>
              <a:rPr lang="en-US" sz="1800" dirty="0"/>
              <a:t> </a:t>
            </a:r>
            <a:r>
              <a:rPr lang="en-US" sz="1800" dirty="0" err="1"/>
              <a:t>akhir</a:t>
            </a:r>
            <a:r>
              <a:rPr lang="en-US" sz="1800" dirty="0"/>
              <a:t> </a:t>
            </a:r>
            <a:r>
              <a:rPr lang="en-US" sz="1800" dirty="0" err="1"/>
              <a:t>tertentu</a:t>
            </a:r>
            <a:r>
              <a:rPr lang="en-US" sz="1800" dirty="0"/>
              <a:t>.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mencakup</a:t>
            </a:r>
            <a:r>
              <a:rPr lang="en-US" sz="1800" dirty="0"/>
              <a:t> </a:t>
            </a:r>
            <a:r>
              <a:rPr lang="en-US" sz="1800" dirty="0" err="1"/>
              <a:t>penggunaan</a:t>
            </a:r>
            <a:r>
              <a:rPr lang="en-US" sz="1800" dirty="0"/>
              <a:t> </a:t>
            </a:r>
            <a:r>
              <a:rPr lang="en-US" sz="1800" dirty="0" err="1"/>
              <a:t>seperti</a:t>
            </a:r>
            <a:r>
              <a:rPr lang="en-US" sz="1800" dirty="0"/>
              <a:t> air </a:t>
            </a:r>
            <a:r>
              <a:rPr lang="en-US" sz="1800" dirty="0" err="1"/>
              <a:t>minum</a:t>
            </a:r>
            <a:r>
              <a:rPr lang="en-US" sz="1800" dirty="0"/>
              <a:t>, proses </a:t>
            </a:r>
            <a:r>
              <a:rPr lang="en-US" sz="1800" dirty="0" err="1"/>
              <a:t>industri</a:t>
            </a:r>
            <a:r>
              <a:rPr lang="en-US" sz="1800" dirty="0"/>
              <a:t>, </a:t>
            </a:r>
            <a:r>
              <a:rPr lang="en-US" sz="1800" dirty="0" err="1"/>
              <a:t>medis</a:t>
            </a:r>
            <a:r>
              <a:rPr lang="en-US" sz="1800" dirty="0"/>
              <a:t> dan </a:t>
            </a:r>
            <a:r>
              <a:rPr lang="en-US" sz="1800" dirty="0" err="1"/>
              <a:t>banyak</a:t>
            </a:r>
            <a:r>
              <a:rPr lang="en-US" sz="1800" dirty="0"/>
              <a:t> </a:t>
            </a:r>
            <a:r>
              <a:rPr lang="en-US" sz="1800" dirty="0" err="1"/>
              <a:t>penggunaan</a:t>
            </a:r>
            <a:r>
              <a:rPr lang="en-US" sz="1800" dirty="0"/>
              <a:t> lain.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 fontScale="90000"/>
          </a:bodyPr>
          <a:lstStyle/>
          <a:p>
            <a:r>
              <a:rPr lang="id-ID" b="0" dirty="0"/>
              <a:t>Penjernihan air (Water treatment)</a:t>
            </a:r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="" xmlns:a16="http://schemas.microsoft.com/office/drawing/2014/main" id="{317827F1-6E00-485A-8C10-97ADF7CD06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727045" y="2081082"/>
            <a:ext cx="5368955" cy="3020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692408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err="1"/>
              <a:t>Rancangan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ruangan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seni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proses </a:t>
            </a:r>
            <a:r>
              <a:rPr lang="en-US" sz="1800" dirty="0" err="1"/>
              <a:t>merancang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ruangan</a:t>
            </a:r>
            <a:r>
              <a:rPr lang="en-US" sz="1800" dirty="0"/>
              <a:t>, yang </a:t>
            </a:r>
            <a:r>
              <a:rPr lang="en-US" sz="1800" dirty="0" err="1"/>
              <a:t>biasanya</a:t>
            </a:r>
            <a:r>
              <a:rPr lang="en-US" sz="1800" dirty="0"/>
              <a:t> </a:t>
            </a:r>
            <a:r>
              <a:rPr lang="en-US" sz="1800" dirty="0" err="1"/>
              <a:t>meliputi</a:t>
            </a:r>
            <a:r>
              <a:rPr lang="en-US" sz="1800" dirty="0"/>
              <a:t> </a:t>
            </a:r>
            <a:r>
              <a:rPr lang="en-US" sz="1800" dirty="0" err="1"/>
              <a:t>luar</a:t>
            </a:r>
            <a:r>
              <a:rPr lang="en-US" sz="1800" dirty="0"/>
              <a:t> </a:t>
            </a:r>
            <a:r>
              <a:rPr lang="en-US" sz="1800" dirty="0" err="1"/>
              <a:t>ruangan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sebuah</a:t>
            </a:r>
            <a:r>
              <a:rPr lang="en-US" sz="1800" dirty="0"/>
              <a:t> </a:t>
            </a:r>
            <a:r>
              <a:rPr lang="en-US" sz="1800" dirty="0" err="1"/>
              <a:t>ruangan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bangunan</a:t>
            </a:r>
            <a:r>
              <a:rPr lang="en-US" sz="1800" dirty="0"/>
              <a:t>". </a:t>
            </a:r>
            <a:r>
              <a:rPr lang="en-US" sz="1800" dirty="0" err="1"/>
              <a:t>Seorang</a:t>
            </a:r>
            <a:r>
              <a:rPr lang="en-US" sz="1800" dirty="0"/>
              <a:t> </a:t>
            </a:r>
            <a:r>
              <a:rPr lang="en-US" sz="1800" dirty="0" err="1"/>
              <a:t>perancang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ruangan</a:t>
            </a:r>
            <a:r>
              <a:rPr lang="en-US" sz="1800" dirty="0"/>
              <a:t> </a:t>
            </a:r>
            <a:r>
              <a:rPr lang="en-US" sz="1800" dirty="0" err="1"/>
              <a:t>terkadang</a:t>
            </a:r>
            <a:r>
              <a:rPr lang="en-US" sz="1800" dirty="0"/>
              <a:t> </a:t>
            </a:r>
            <a:r>
              <a:rPr lang="en-US" sz="1800" dirty="0" err="1"/>
              <a:t>mengkoordinasi</a:t>
            </a:r>
            <a:r>
              <a:rPr lang="en-US" sz="1800" dirty="0"/>
              <a:t> dan </a:t>
            </a:r>
            <a:r>
              <a:rPr lang="en-US" sz="1800" dirty="0" err="1"/>
              <a:t>mengurusi</a:t>
            </a:r>
            <a:r>
              <a:rPr lang="en-US" sz="1800" dirty="0"/>
              <a:t> </a:t>
            </a:r>
            <a:r>
              <a:rPr lang="en-US" sz="1800" dirty="0" err="1"/>
              <a:t>proyek-proyek</a:t>
            </a:r>
            <a:r>
              <a:rPr lang="en-US" sz="1800" dirty="0"/>
              <a:t> </a:t>
            </a:r>
            <a:r>
              <a:rPr lang="en-US" sz="1800" dirty="0" err="1"/>
              <a:t>sejenis</a:t>
            </a:r>
            <a:r>
              <a:rPr lang="en-US" sz="1800" dirty="0"/>
              <a:t>.</a:t>
            </a: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/>
          </a:bodyPr>
          <a:lstStyle/>
          <a:p>
            <a:r>
              <a:rPr lang="en-US" dirty="0"/>
              <a:t>INTERIOR DESAIN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3A74D513-2D9D-481D-89AA-6B1BEF7AD2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380997" y="1158124"/>
            <a:ext cx="5916452" cy="39596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608283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7312D80-E0F2-4D4D-9ABA-36A0CE384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Vinyl Antibacterial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mencegah</a:t>
            </a:r>
            <a:r>
              <a:rPr lang="en-US" sz="1800" dirty="0"/>
              <a:t> </a:t>
            </a:r>
            <a:r>
              <a:rPr lang="en-US" sz="1800" dirty="0" err="1"/>
              <a:t>perkembangan</a:t>
            </a:r>
            <a:r>
              <a:rPr lang="en-US" sz="1800" dirty="0"/>
              <a:t> virus </a:t>
            </a:r>
            <a:r>
              <a:rPr lang="en-US" sz="1800" dirty="0" err="1"/>
              <a:t>serta</a:t>
            </a:r>
            <a:r>
              <a:rPr lang="en-US" sz="1800" dirty="0"/>
              <a:t> </a:t>
            </a:r>
            <a:r>
              <a:rPr lang="en-US" sz="1800" dirty="0" err="1"/>
              <a:t>mudah</a:t>
            </a:r>
            <a:r>
              <a:rPr lang="en-US" sz="1800" dirty="0"/>
              <a:t> di </a:t>
            </a:r>
            <a:r>
              <a:rPr lang="en-US" sz="1800" dirty="0" err="1"/>
              <a:t>bersihkan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terkontaminasi</a:t>
            </a:r>
            <a:r>
              <a:rPr lang="en-US" sz="1800" dirty="0"/>
              <a:t> oleh </a:t>
            </a:r>
            <a:r>
              <a:rPr lang="en-US" sz="1800" dirty="0" err="1"/>
              <a:t>noda</a:t>
            </a:r>
            <a:r>
              <a:rPr lang="en-US" sz="1800" dirty="0"/>
              <a:t>.</a:t>
            </a:r>
          </a:p>
          <a:p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D8077FE1-9D79-4CC1-BDE5-AE0A8A54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6" y="2527063"/>
            <a:ext cx="4903377" cy="610863"/>
          </a:xfrm>
        </p:spPr>
        <p:txBody>
          <a:bodyPr>
            <a:normAutofit/>
          </a:bodyPr>
          <a:lstStyle/>
          <a:p>
            <a:r>
              <a:rPr lang="en-US" dirty="0"/>
              <a:t>Vinyl Antibacterial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3A74D513-2D9D-481D-89AA-6B1BEF7AD2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19428" y="413321"/>
            <a:ext cx="4764947" cy="60313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606226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8BADCF0B-AFDB-43B5-BA44-CE1853E49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35840"/>
            <a:ext cx="5163186" cy="54891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2" y="1135840"/>
            <a:ext cx="4941477" cy="610863"/>
          </a:xfrm>
        </p:spPr>
        <p:txBody>
          <a:bodyPr>
            <a:normAutofit/>
          </a:bodyPr>
          <a:lstStyle/>
          <a:p>
            <a:r>
              <a:rPr lang="en-US" dirty="0"/>
              <a:t>OUR CUSTOMER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601E571-BD30-40DA-8A82-799D8FD609FD}"/>
              </a:ext>
            </a:extLst>
          </p:cNvPr>
          <p:cNvSpPr txBox="1"/>
          <p:nvPr/>
        </p:nvSpPr>
        <p:spPr>
          <a:xfrm>
            <a:off x="568131" y="2095500"/>
            <a:ext cx="578876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RSUD.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Djasament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Saragih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, Kota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Pematang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Siantar</a:t>
            </a:r>
            <a:endParaRPr lang="en-US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Rumah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Sakit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Laras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Kab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Simalungun</a:t>
            </a:r>
            <a:endParaRPr lang="en-US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Rumah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Sakit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Pabatu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Kab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. Serdang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Bedagai</a:t>
            </a:r>
            <a:endParaRPr lang="en-US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Rumah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Sakit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Bunda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Lhokseumawe</a:t>
            </a:r>
            <a:endParaRPr lang="en-US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RSU Metro Medical Center,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Lhokseumawe</a:t>
            </a:r>
            <a:endParaRPr lang="en-US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Rumah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Sakit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Az-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Zhura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Lhokseumawe</a:t>
            </a:r>
            <a:endParaRPr lang="en-US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RSUD.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FL.Tobing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Sibolga</a:t>
            </a:r>
            <a:endParaRPr lang="en-US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Rumah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Sakit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Sri Pamela,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Tebing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Tinggi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Rumah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Chevani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Tebing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Tinggi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RSIA.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Keluarga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Desa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Kab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. Aceh Tenggara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Rumah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Sakit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Deli, </a:t>
            </a:r>
            <a:r>
              <a:rPr lang="en-US" dirty="0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Medan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Rumah</a:t>
            </a:r>
            <a:r>
              <a:rPr lang="en-US" dirty="0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Sakit</a:t>
            </a:r>
            <a:r>
              <a:rPr lang="en-US" dirty="0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Efarina</a:t>
            </a:r>
            <a:r>
              <a:rPr lang="en-US" dirty="0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Pematang</a:t>
            </a:r>
            <a:r>
              <a:rPr lang="en-US" dirty="0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Siantar</a:t>
            </a:r>
            <a:endParaRPr lang="en-US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dan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beberapa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lainnya</a:t>
            </a:r>
            <a:r>
              <a:rPr lang="en-US" dirty="0">
                <a:solidFill>
                  <a:schemeClr val="bg1"/>
                </a:solidFill>
                <a:latin typeface="Bahnschrift SemiBol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22958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2" y="1135840"/>
            <a:ext cx="4941477" cy="610863"/>
          </a:xfrm>
        </p:spPr>
        <p:txBody>
          <a:bodyPr>
            <a:normAutofit/>
          </a:bodyPr>
          <a:lstStyle/>
          <a:p>
            <a:r>
              <a:rPr lang="en-US" dirty="0"/>
              <a:t>OUR PROJECT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E9A7D9BB-0748-46A1-A349-A800FF3D99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71" y="2155970"/>
            <a:ext cx="2801923" cy="210144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17292141-A348-4A8B-BF3D-2EE752933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053" y="2155970"/>
            <a:ext cx="2891404" cy="21014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C7D65AFD-5393-448F-A8F6-EE76678C99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116" y="2149677"/>
            <a:ext cx="2891405" cy="210144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BF8EB30A-40C7-45B8-A19B-30DFC86246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71" y="4563605"/>
            <a:ext cx="2801924" cy="210144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53839390-BDE8-49DF-AA9A-13FF326180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053" y="4563605"/>
            <a:ext cx="2891404" cy="210144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FC34AA65-84F5-4C25-ADFA-5B6055A31D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115" y="4563606"/>
            <a:ext cx="2891404" cy="21014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3842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760AC032-BC6F-4314-B843-A1AF956E2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57" y="989901"/>
            <a:ext cx="3658649" cy="48781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F0B61B2B-C5CC-4AEB-B4CE-5CB1EA158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974" y="989901"/>
            <a:ext cx="2836276" cy="48194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82C38F4E-D7A0-47BB-BD1A-7E6DB8C0B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73" y="989901"/>
            <a:ext cx="3068752" cy="48781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04395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FAB0B33-7D29-450B-A2F1-738990B13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080"/>
            <a:ext cx="7924800" cy="63398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9914" y="2029966"/>
            <a:ext cx="3943348" cy="900152"/>
          </a:xfrm>
        </p:spPr>
        <p:txBody>
          <a:bodyPr>
            <a:noAutofit/>
          </a:bodyPr>
          <a:lstStyle/>
          <a:p>
            <a:r>
              <a:rPr lang="en-US" sz="3600" dirty="0"/>
              <a:t>GET IN TOUCH WITH US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="" xmlns:a16="http://schemas.microsoft.com/office/drawing/2014/main" id="{F0F25866-5DB1-334A-8037-692579FBD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2037" y="3429000"/>
            <a:ext cx="4903377" cy="2232518"/>
          </a:xfrm>
        </p:spPr>
        <p:txBody>
          <a:bodyPr>
            <a:noAutofit/>
          </a:bodyPr>
          <a:lstStyle/>
          <a:p>
            <a:r>
              <a:rPr lang="en-US" sz="1800" dirty="0"/>
              <a:t>Thanks to your commitment and strong work ethic, </a:t>
            </a:r>
            <a:br>
              <a:rPr lang="en-US" sz="1800" dirty="0"/>
            </a:br>
            <a:r>
              <a:rPr lang="en-US" sz="1800" dirty="0"/>
              <a:t>we know next year will be even better than the last. </a:t>
            </a:r>
          </a:p>
          <a:p>
            <a:r>
              <a:rPr lang="en-US" sz="1800" dirty="0"/>
              <a:t>We look forward to working together. </a:t>
            </a:r>
            <a:br>
              <a:rPr lang="en-US" sz="1800" dirty="0"/>
            </a:br>
            <a:endParaRPr lang="en-US" sz="1800" dirty="0"/>
          </a:p>
          <a:p>
            <a:endParaRPr lang="en-US" sz="1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E24B4CB-95FF-48D0-B2B9-C41DD2C3B867}"/>
              </a:ext>
            </a:extLst>
          </p:cNvPr>
          <p:cNvSpPr/>
          <p:nvPr/>
        </p:nvSpPr>
        <p:spPr>
          <a:xfrm>
            <a:off x="6919914" y="437795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 smtClean="0">
                <a:solidFill>
                  <a:srgbClr val="4495A2"/>
                </a:solidFill>
                <a:latin typeface="Bahnschrift SemiBold" panose="020B0502040204020203" pitchFamily="34" charset="0"/>
              </a:rPr>
              <a:t>Telp</a:t>
            </a:r>
            <a:r>
              <a:rPr lang="en-US" b="1" dirty="0" smtClean="0">
                <a:solidFill>
                  <a:srgbClr val="4495A2"/>
                </a:solidFill>
                <a:latin typeface="Bahnschrift SemiBold" panose="020B0502040204020203" pitchFamily="34" charset="0"/>
              </a:rPr>
              <a:t>      </a:t>
            </a:r>
            <a:r>
              <a:rPr lang="en-US" b="1" dirty="0">
                <a:solidFill>
                  <a:srgbClr val="4495A2"/>
                </a:solidFill>
                <a:latin typeface="Bahnschrift SemiBold" panose="020B0502040204020203" pitchFamily="34" charset="0"/>
              </a:rPr>
              <a:t>: </a:t>
            </a:r>
            <a:r>
              <a:rPr lang="en-US" b="1" dirty="0" smtClean="0">
                <a:solidFill>
                  <a:srgbClr val="4495A2"/>
                </a:solidFill>
                <a:latin typeface="Bahnschrift SemiBold" panose="020B0502040204020203" pitchFamily="34" charset="0"/>
              </a:rPr>
              <a:t>0813-9001-3800</a:t>
            </a:r>
            <a:r>
              <a:rPr lang="en-US" b="1" dirty="0">
                <a:solidFill>
                  <a:srgbClr val="4495A2"/>
                </a:solidFill>
                <a:latin typeface="Bahnschrift SemiBold" panose="020B0502040204020203" pitchFamily="34" charset="0"/>
              </a:rPr>
              <a:t/>
            </a:r>
            <a:br>
              <a:rPr lang="en-US" b="1" dirty="0">
                <a:solidFill>
                  <a:srgbClr val="4495A2"/>
                </a:solidFill>
                <a:latin typeface="Bahnschrift SemiBold" panose="020B0502040204020203" pitchFamily="34" charset="0"/>
              </a:rPr>
            </a:br>
            <a:r>
              <a:rPr lang="en-US" b="1" dirty="0">
                <a:solidFill>
                  <a:srgbClr val="4495A2"/>
                </a:solidFill>
                <a:latin typeface="Bahnschrift SemiBold" panose="020B0502040204020203" pitchFamily="34" charset="0"/>
              </a:rPr>
              <a:t>Email    : </a:t>
            </a:r>
            <a:r>
              <a:rPr lang="en-US" b="1" dirty="0" smtClean="0">
                <a:solidFill>
                  <a:srgbClr val="4495A2"/>
                </a:solidFill>
                <a:latin typeface="Bahnschrift SemiBold" panose="020B0502040204020203" pitchFamily="34" charset="0"/>
              </a:rPr>
              <a:t>azkaciptamedika@gmail.com </a:t>
            </a:r>
            <a:r>
              <a:rPr lang="en-US" b="1" dirty="0">
                <a:solidFill>
                  <a:srgbClr val="4495A2"/>
                </a:solidFill>
                <a:latin typeface="Bahnschrift SemiBold" panose="020B0502040204020203" pitchFamily="34" charset="0"/>
              </a:rPr>
              <a:t/>
            </a:r>
            <a:br>
              <a:rPr lang="en-US" b="1" dirty="0">
                <a:solidFill>
                  <a:srgbClr val="4495A2"/>
                </a:solidFill>
                <a:latin typeface="Bahnschrift SemiBold" panose="020B0502040204020203" pitchFamily="34" charset="0"/>
              </a:rPr>
            </a:br>
            <a:r>
              <a:rPr lang="sv-SE" b="1" dirty="0">
                <a:solidFill>
                  <a:srgbClr val="4495A2"/>
                </a:solidFill>
                <a:latin typeface="Bahnschrift SemiBold" panose="020B0502040204020203" pitchFamily="34" charset="0"/>
              </a:rPr>
              <a:t>OFFICE : Jl.Marelan II Pasar 4 Timur No.A4</a:t>
            </a:r>
          </a:p>
          <a:p>
            <a:r>
              <a:rPr lang="sv-SE" b="1" dirty="0">
                <a:solidFill>
                  <a:srgbClr val="4495A2"/>
                </a:solidFill>
                <a:latin typeface="Bahnschrift SemiBold" panose="020B0502040204020203" pitchFamily="34" charset="0"/>
              </a:rPr>
              <a:t>Medan - 20255</a:t>
            </a:r>
            <a:endParaRPr lang="en-US" b="1" dirty="0">
              <a:solidFill>
                <a:srgbClr val="4495A2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wissPresentation C_Win32_MW_JS_SL_v2.potx" id="{230A82CA-9023-4220-9E5B-0E652CF31B20}" vid="{96196EC2-C392-482E-BF29-9BD12A6266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4F21D10-BD83-491A-AAA6-945C2DB1E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276</TotalTime>
  <Words>570</Words>
  <Application>Microsoft Office PowerPoint</Application>
  <PresentationFormat>Custom</PresentationFormat>
  <Paragraphs>84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Theme1</vt:lpstr>
      <vt:lpstr>PT. AZKA CIPTA MEDIKA</vt:lpstr>
      <vt:lpstr>ABOUT COMPANY</vt:lpstr>
      <vt:lpstr>VISI &amp; MISI</vt:lpstr>
      <vt:lpstr>Our Manager team</vt:lpstr>
      <vt:lpstr>PRODUK &amp; JASA</vt:lpstr>
      <vt:lpstr>NURSECALL ALARM SYSTEM</vt:lpstr>
      <vt:lpstr>Fire Alarm</vt:lpstr>
      <vt:lpstr>Instalasi Gas Medis </vt:lpstr>
      <vt:lpstr>PERBAIKAN ALAT KESEHATAN ( ALKES )</vt:lpstr>
      <vt:lpstr>SISTEM JARINGAN KOMPUTER</vt:lpstr>
      <vt:lpstr>CCTV</vt:lpstr>
      <vt:lpstr>Stainless steel Handrail, Wall Guard  dan Grab Bar</vt:lpstr>
      <vt:lpstr>Penjernihan air (Water treatment)</vt:lpstr>
      <vt:lpstr>INTERIOR DESAIN</vt:lpstr>
      <vt:lpstr>Vinyl Antibacterial</vt:lpstr>
      <vt:lpstr>OUR CUSTOMER</vt:lpstr>
      <vt:lpstr>OUR PROJECT</vt:lpstr>
      <vt:lpstr>Slide 18</vt:lpstr>
      <vt:lpstr>GET IN TOUCH WITH US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PT. GOINSTAN GLOBAL SERVICE</dc:title>
  <dc:creator>AndikaHNc</dc:creator>
  <cp:lastModifiedBy>Goinstan</cp:lastModifiedBy>
  <cp:revision>36</cp:revision>
  <dcterms:created xsi:type="dcterms:W3CDTF">2023-01-11T17:18:22Z</dcterms:created>
  <dcterms:modified xsi:type="dcterms:W3CDTF">2023-05-08T00:14:33Z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